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2.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3.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theme/theme4.xml" ContentType="application/vnd.openxmlformats-officedocument.theme+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5.xml" ContentType="application/vnd.openxmlformats-officedocument.theme+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theme/theme6.xml" ContentType="application/vnd.openxmlformats-officedocument.theme+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theme/theme7.xml" ContentType="application/vnd.openxmlformats-officedocument.theme+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53" r:id="rId3"/>
    <p:sldMasterId id="2147483873" r:id="rId4"/>
    <p:sldMasterId id="2147483991" r:id="rId5"/>
    <p:sldMasterId id="2147484010" r:id="rId6"/>
    <p:sldMasterId id="2147484044" r:id="rId7"/>
    <p:sldMasterId id="2147484120" r:id="rId8"/>
  </p:sldMasterIdLst>
  <p:notesMasterIdLst>
    <p:notesMasterId r:id="rId31"/>
  </p:notesMasterIdLst>
  <p:sldIdLst>
    <p:sldId id="2147478375" r:id="rId9"/>
    <p:sldId id="2147478915" r:id="rId10"/>
    <p:sldId id="2147481088" r:id="rId11"/>
    <p:sldId id="2147481090" r:id="rId12"/>
    <p:sldId id="2147481091" r:id="rId13"/>
    <p:sldId id="2147479002" r:id="rId14"/>
    <p:sldId id="2147478970" r:id="rId15"/>
    <p:sldId id="2147478995" r:id="rId16"/>
    <p:sldId id="2147478985" r:id="rId17"/>
    <p:sldId id="2147479056" r:id="rId18"/>
    <p:sldId id="2076138278" r:id="rId19"/>
    <p:sldId id="2147479052" r:id="rId20"/>
    <p:sldId id="2147479051" r:id="rId21"/>
    <p:sldId id="2147479050" r:id="rId22"/>
    <p:sldId id="2147480353" r:id="rId23"/>
    <p:sldId id="2147481066" r:id="rId24"/>
    <p:sldId id="2147479049" r:id="rId25"/>
    <p:sldId id="2147481092" r:id="rId26"/>
    <p:sldId id="2147479054" r:id="rId27"/>
    <p:sldId id="2147478978" r:id="rId28"/>
    <p:sldId id="2147478977" r:id="rId29"/>
    <p:sldId id="214747898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AF35DB-E60D-4952-A779-09AB778560A7}" v="5" dt="2024-02-08T15:37:37.8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660" y="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microsoft.com/office/2016/11/relationships/changesInfo" Target="changesInfos/changesInfo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Lopez" userId="de523948-0a37-4855-b48b-ebfd2c5eb591" providerId="ADAL" clId="{5FAF35DB-E60D-4952-A779-09AB778560A7}"/>
    <pc:docChg chg="delSld">
      <pc:chgData name="Jorge Lopez" userId="de523948-0a37-4855-b48b-ebfd2c5eb591" providerId="ADAL" clId="{5FAF35DB-E60D-4952-A779-09AB778560A7}" dt="2024-02-08T15:36:54.609" v="0" actId="47"/>
      <pc:docMkLst>
        <pc:docMk/>
      </pc:docMkLst>
      <pc:sldChg chg="del">
        <pc:chgData name="Jorge Lopez" userId="de523948-0a37-4855-b48b-ebfd2c5eb591" providerId="ADAL" clId="{5FAF35DB-E60D-4952-A779-09AB778560A7}" dt="2024-02-08T15:36:54.609" v="0" actId="47"/>
        <pc:sldMkLst>
          <pc:docMk/>
          <pc:sldMk cId="2520378833" sldId="2147479053"/>
        </pc:sldMkLst>
      </pc:sldChg>
      <pc:sldMasterChg chg="delSldLayout">
        <pc:chgData name="Jorge Lopez" userId="de523948-0a37-4855-b48b-ebfd2c5eb591" providerId="ADAL" clId="{5FAF35DB-E60D-4952-A779-09AB778560A7}" dt="2024-02-08T15:36:54.609" v="0" actId="47"/>
        <pc:sldMasterMkLst>
          <pc:docMk/>
          <pc:sldMasterMk cId="4204830474" sldId="2147483873"/>
        </pc:sldMasterMkLst>
        <pc:sldLayoutChg chg="del">
          <pc:chgData name="Jorge Lopez" userId="de523948-0a37-4855-b48b-ebfd2c5eb591" providerId="ADAL" clId="{5FAF35DB-E60D-4952-A779-09AB778560A7}" dt="2024-02-08T15:36:54.609" v="0" actId="47"/>
          <pc:sldLayoutMkLst>
            <pc:docMk/>
            <pc:sldMasterMk cId="4204830474" sldId="2147483873"/>
            <pc:sldLayoutMk cId="1512998042" sldId="214748398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6DABA6-AB1C-431D-9EDD-FD57BFC2E3AF}" type="doc">
      <dgm:prSet loTypeId="urn:microsoft.com/office/officeart/2005/8/layout/chart3" loCatId="relationship" qsTypeId="urn:microsoft.com/office/officeart/2005/8/quickstyle/simple1" qsCatId="simple" csTypeId="urn:microsoft.com/office/officeart/2005/8/colors/accent1_2" csCatId="accent1" phldr="1"/>
      <dgm:spPr/>
    </dgm:pt>
    <dgm:pt modelId="{B0D39826-A9B1-4740-87BC-F78B1B6263D2}">
      <dgm:prSet phldrT="[Text]" custT="1"/>
      <dgm:spPr>
        <a:solidFill>
          <a:schemeClr val="accent1">
            <a:lumMod val="60000"/>
            <a:lumOff val="40000"/>
          </a:schemeClr>
        </a:solidFill>
      </dgm:spPr>
      <dgm:t>
        <a:bodyPr/>
        <a:lstStyle/>
        <a:p>
          <a:r>
            <a:rPr lang="en-US" sz="1250" b="1"/>
            <a:t>Entitlement Management</a:t>
          </a:r>
        </a:p>
      </dgm:t>
    </dgm:pt>
    <dgm:pt modelId="{0E78322F-0974-4070-977B-2F03BBA5E1AE}" type="sibTrans" cxnId="{04FF9B2F-61C8-4218-83C8-C29AF44B8519}">
      <dgm:prSet/>
      <dgm:spPr/>
      <dgm:t>
        <a:bodyPr/>
        <a:lstStyle/>
        <a:p>
          <a:endParaRPr lang="en-US"/>
        </a:p>
      </dgm:t>
    </dgm:pt>
    <dgm:pt modelId="{68DAF040-2F4C-43AF-B859-B473BEEF2870}" type="parTrans" cxnId="{04FF9B2F-61C8-4218-83C8-C29AF44B8519}">
      <dgm:prSet/>
      <dgm:spPr/>
      <dgm:t>
        <a:bodyPr/>
        <a:lstStyle/>
        <a:p>
          <a:endParaRPr lang="en-US"/>
        </a:p>
      </dgm:t>
    </dgm:pt>
    <dgm:pt modelId="{47972433-DC54-4DC2-B11C-90A1C7BA741E}">
      <dgm:prSet phldrT="[Text]" custT="1"/>
      <dgm:spPr>
        <a:solidFill>
          <a:schemeClr val="accent1">
            <a:lumMod val="60000"/>
            <a:lumOff val="40000"/>
          </a:schemeClr>
        </a:solidFill>
      </dgm:spPr>
      <dgm:t>
        <a:bodyPr/>
        <a:lstStyle/>
        <a:p>
          <a:r>
            <a:rPr lang="en-US" sz="1250" b="1"/>
            <a:t>Privileged Identity Management</a:t>
          </a:r>
        </a:p>
      </dgm:t>
    </dgm:pt>
    <dgm:pt modelId="{2169CD7E-2342-4A24-8706-A00559295877}" type="sibTrans" cxnId="{390E1743-4629-49BA-89A9-D727FA28FCBD}">
      <dgm:prSet/>
      <dgm:spPr/>
      <dgm:t>
        <a:bodyPr/>
        <a:lstStyle/>
        <a:p>
          <a:endParaRPr lang="en-US"/>
        </a:p>
      </dgm:t>
    </dgm:pt>
    <dgm:pt modelId="{36198316-6CC6-4453-AE3B-8E47D056D93C}" type="parTrans" cxnId="{390E1743-4629-49BA-89A9-D727FA28FCBD}">
      <dgm:prSet/>
      <dgm:spPr/>
      <dgm:t>
        <a:bodyPr/>
        <a:lstStyle/>
        <a:p>
          <a:endParaRPr lang="en-US"/>
        </a:p>
      </dgm:t>
    </dgm:pt>
    <dgm:pt modelId="{9D613AB4-B17B-45A7-A505-4DAEBACF3CBB}">
      <dgm:prSet phldrT="[Text]" custT="1"/>
      <dgm:spPr>
        <a:solidFill>
          <a:schemeClr val="accent1">
            <a:lumMod val="60000"/>
            <a:lumOff val="40000"/>
          </a:schemeClr>
        </a:solidFill>
      </dgm:spPr>
      <dgm:t>
        <a:bodyPr/>
        <a:lstStyle/>
        <a:p>
          <a:r>
            <a:rPr lang="en-US" sz="1250" b="1"/>
            <a:t>Access Reviews</a:t>
          </a:r>
        </a:p>
      </dgm:t>
    </dgm:pt>
    <dgm:pt modelId="{20DF7C17-8951-4A81-BEF5-EEB9667C46EB}" type="sibTrans" cxnId="{84E4F6F5-DBFD-4EEC-A1A5-3D6EC416197C}">
      <dgm:prSet/>
      <dgm:spPr/>
      <dgm:t>
        <a:bodyPr/>
        <a:lstStyle/>
        <a:p>
          <a:endParaRPr lang="en-US"/>
        </a:p>
      </dgm:t>
    </dgm:pt>
    <dgm:pt modelId="{A3C430FC-5F82-468E-B0AC-EB26F6A58264}" type="parTrans" cxnId="{84E4F6F5-DBFD-4EEC-A1A5-3D6EC416197C}">
      <dgm:prSet/>
      <dgm:spPr/>
      <dgm:t>
        <a:bodyPr/>
        <a:lstStyle/>
        <a:p>
          <a:endParaRPr lang="en-US"/>
        </a:p>
      </dgm:t>
    </dgm:pt>
    <dgm:pt modelId="{73AB9603-9786-47D7-AC86-7C343E5DEA8E}" type="pres">
      <dgm:prSet presAssocID="{556DABA6-AB1C-431D-9EDD-FD57BFC2E3AF}" presName="compositeShape" presStyleCnt="0">
        <dgm:presLayoutVars>
          <dgm:chMax val="7"/>
          <dgm:dir/>
          <dgm:resizeHandles val="exact"/>
        </dgm:presLayoutVars>
      </dgm:prSet>
      <dgm:spPr/>
    </dgm:pt>
    <dgm:pt modelId="{FA6FA9E7-F325-4690-843A-95138C85FEAA}" type="pres">
      <dgm:prSet presAssocID="{556DABA6-AB1C-431D-9EDD-FD57BFC2E3AF}" presName="wedge1" presStyleLbl="node1" presStyleIdx="0" presStyleCnt="3" custLinFactNeighborX="-5057" custLinFactNeighborY="4181"/>
      <dgm:spPr/>
    </dgm:pt>
    <dgm:pt modelId="{9C04576F-2015-42C5-8BBF-6E7A0E0131A8}" type="pres">
      <dgm:prSet presAssocID="{556DABA6-AB1C-431D-9EDD-FD57BFC2E3AF}" presName="wedge1Tx" presStyleLbl="node1" presStyleIdx="0" presStyleCnt="3">
        <dgm:presLayoutVars>
          <dgm:chMax val="0"/>
          <dgm:chPref val="0"/>
          <dgm:bulletEnabled val="1"/>
        </dgm:presLayoutVars>
      </dgm:prSet>
      <dgm:spPr/>
    </dgm:pt>
    <dgm:pt modelId="{60C9BAC7-6F84-40A8-8B51-8787115742C2}" type="pres">
      <dgm:prSet presAssocID="{556DABA6-AB1C-431D-9EDD-FD57BFC2E3AF}" presName="wedge2" presStyleLbl="node1" presStyleIdx="1" presStyleCnt="3" custLinFactNeighborX="-188" custLinFactNeighborY="1963"/>
      <dgm:spPr/>
    </dgm:pt>
    <dgm:pt modelId="{B65CC2DE-11C9-4ABB-A252-2AF0861DB914}" type="pres">
      <dgm:prSet presAssocID="{556DABA6-AB1C-431D-9EDD-FD57BFC2E3AF}" presName="wedge2Tx" presStyleLbl="node1" presStyleIdx="1" presStyleCnt="3">
        <dgm:presLayoutVars>
          <dgm:chMax val="0"/>
          <dgm:chPref val="0"/>
          <dgm:bulletEnabled val="1"/>
        </dgm:presLayoutVars>
      </dgm:prSet>
      <dgm:spPr/>
    </dgm:pt>
    <dgm:pt modelId="{3F6E971B-F0AD-443B-8D46-9031E2A6A1DD}" type="pres">
      <dgm:prSet presAssocID="{556DABA6-AB1C-431D-9EDD-FD57BFC2E3AF}" presName="wedge3" presStyleLbl="node1" presStyleIdx="2" presStyleCnt="3" custLinFactNeighborX="-602" custLinFactNeighborY="1211"/>
      <dgm:spPr/>
    </dgm:pt>
    <dgm:pt modelId="{4AE45E3C-CBF0-48F6-AF63-603B047B5D57}" type="pres">
      <dgm:prSet presAssocID="{556DABA6-AB1C-431D-9EDD-FD57BFC2E3AF}" presName="wedge3Tx" presStyleLbl="node1" presStyleIdx="2" presStyleCnt="3">
        <dgm:presLayoutVars>
          <dgm:chMax val="0"/>
          <dgm:chPref val="0"/>
          <dgm:bulletEnabled val="1"/>
        </dgm:presLayoutVars>
      </dgm:prSet>
      <dgm:spPr/>
    </dgm:pt>
  </dgm:ptLst>
  <dgm:cxnLst>
    <dgm:cxn modelId="{4A8B9F05-3B0A-4D06-9DB1-312087ABE7C8}" type="presOf" srcId="{9D613AB4-B17B-45A7-A505-4DAEBACF3CBB}" destId="{3F6E971B-F0AD-443B-8D46-9031E2A6A1DD}" srcOrd="0" destOrd="0" presId="urn:microsoft.com/office/officeart/2005/8/layout/chart3"/>
    <dgm:cxn modelId="{06289F1C-112D-4FA2-A2A6-97F563978CB2}" type="presOf" srcId="{B0D39826-A9B1-4740-87BC-F78B1B6263D2}" destId="{9C04576F-2015-42C5-8BBF-6E7A0E0131A8}" srcOrd="1" destOrd="0" presId="urn:microsoft.com/office/officeart/2005/8/layout/chart3"/>
    <dgm:cxn modelId="{04FF9B2F-61C8-4218-83C8-C29AF44B8519}" srcId="{556DABA6-AB1C-431D-9EDD-FD57BFC2E3AF}" destId="{B0D39826-A9B1-4740-87BC-F78B1B6263D2}" srcOrd="0" destOrd="0" parTransId="{68DAF040-2F4C-43AF-B859-B473BEEF2870}" sibTransId="{0E78322F-0974-4070-977B-2F03BBA5E1AE}"/>
    <dgm:cxn modelId="{390E1743-4629-49BA-89A9-D727FA28FCBD}" srcId="{556DABA6-AB1C-431D-9EDD-FD57BFC2E3AF}" destId="{47972433-DC54-4DC2-B11C-90A1C7BA741E}" srcOrd="1" destOrd="0" parTransId="{36198316-6CC6-4453-AE3B-8E47D056D93C}" sibTransId="{2169CD7E-2342-4A24-8706-A00559295877}"/>
    <dgm:cxn modelId="{55E8C372-7F14-4C78-B36A-66AF3722C612}" type="presOf" srcId="{47972433-DC54-4DC2-B11C-90A1C7BA741E}" destId="{60C9BAC7-6F84-40A8-8B51-8787115742C2}" srcOrd="0" destOrd="0" presId="urn:microsoft.com/office/officeart/2005/8/layout/chart3"/>
    <dgm:cxn modelId="{876EEB91-A3A5-4BE1-A7CE-D5F97AAFD673}" type="presOf" srcId="{47972433-DC54-4DC2-B11C-90A1C7BA741E}" destId="{B65CC2DE-11C9-4ABB-A252-2AF0861DB914}" srcOrd="1" destOrd="0" presId="urn:microsoft.com/office/officeart/2005/8/layout/chart3"/>
    <dgm:cxn modelId="{0BA1A394-29B1-407A-B883-3BA4D93ED798}" type="presOf" srcId="{556DABA6-AB1C-431D-9EDD-FD57BFC2E3AF}" destId="{73AB9603-9786-47D7-AC86-7C343E5DEA8E}" srcOrd="0" destOrd="0" presId="urn:microsoft.com/office/officeart/2005/8/layout/chart3"/>
    <dgm:cxn modelId="{47DF0DA3-D201-4F0F-9734-16CD2FCD8082}" type="presOf" srcId="{9D613AB4-B17B-45A7-A505-4DAEBACF3CBB}" destId="{4AE45E3C-CBF0-48F6-AF63-603B047B5D57}" srcOrd="1" destOrd="0" presId="urn:microsoft.com/office/officeart/2005/8/layout/chart3"/>
    <dgm:cxn modelId="{074867EC-E2C4-4099-97A7-DC8A6587245E}" type="presOf" srcId="{B0D39826-A9B1-4740-87BC-F78B1B6263D2}" destId="{FA6FA9E7-F325-4690-843A-95138C85FEAA}" srcOrd="0" destOrd="0" presId="urn:microsoft.com/office/officeart/2005/8/layout/chart3"/>
    <dgm:cxn modelId="{84E4F6F5-DBFD-4EEC-A1A5-3D6EC416197C}" srcId="{556DABA6-AB1C-431D-9EDD-FD57BFC2E3AF}" destId="{9D613AB4-B17B-45A7-A505-4DAEBACF3CBB}" srcOrd="2" destOrd="0" parTransId="{A3C430FC-5F82-468E-B0AC-EB26F6A58264}" sibTransId="{20DF7C17-8951-4A81-BEF5-EEB9667C46EB}"/>
    <dgm:cxn modelId="{32D6539A-7F6C-457F-8BF2-23FCD43C5AC9}" type="presParOf" srcId="{73AB9603-9786-47D7-AC86-7C343E5DEA8E}" destId="{FA6FA9E7-F325-4690-843A-95138C85FEAA}" srcOrd="0" destOrd="0" presId="urn:microsoft.com/office/officeart/2005/8/layout/chart3"/>
    <dgm:cxn modelId="{0EF66E13-27E7-489F-9620-7FEB259A2C2D}" type="presParOf" srcId="{73AB9603-9786-47D7-AC86-7C343E5DEA8E}" destId="{9C04576F-2015-42C5-8BBF-6E7A0E0131A8}" srcOrd="1" destOrd="0" presId="urn:microsoft.com/office/officeart/2005/8/layout/chart3"/>
    <dgm:cxn modelId="{493D852F-7487-4628-9E4E-3862F9B6D97C}" type="presParOf" srcId="{73AB9603-9786-47D7-AC86-7C343E5DEA8E}" destId="{60C9BAC7-6F84-40A8-8B51-8787115742C2}" srcOrd="2" destOrd="0" presId="urn:microsoft.com/office/officeart/2005/8/layout/chart3"/>
    <dgm:cxn modelId="{E9BAB489-07D2-40F5-AA45-A22711B966EC}" type="presParOf" srcId="{73AB9603-9786-47D7-AC86-7C343E5DEA8E}" destId="{B65CC2DE-11C9-4ABB-A252-2AF0861DB914}" srcOrd="3" destOrd="0" presId="urn:microsoft.com/office/officeart/2005/8/layout/chart3"/>
    <dgm:cxn modelId="{6D03F907-B107-483A-BDBA-3EDBD7DF5668}" type="presParOf" srcId="{73AB9603-9786-47D7-AC86-7C343E5DEA8E}" destId="{3F6E971B-F0AD-443B-8D46-9031E2A6A1DD}" srcOrd="4" destOrd="0" presId="urn:microsoft.com/office/officeart/2005/8/layout/chart3"/>
    <dgm:cxn modelId="{2B758015-7294-42C1-820C-04C0416182C6}" type="presParOf" srcId="{73AB9603-9786-47D7-AC86-7C343E5DEA8E}" destId="{4AE45E3C-CBF0-48F6-AF63-603B047B5D57}" srcOrd="5"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6FA9E7-F325-4690-843A-95138C85FEAA}">
      <dsp:nvSpPr>
        <dsp:cNvPr id="0" name=""/>
        <dsp:cNvSpPr/>
      </dsp:nvSpPr>
      <dsp:spPr>
        <a:xfrm>
          <a:off x="1152416" y="382511"/>
          <a:ext cx="3131049" cy="3131049"/>
        </a:xfrm>
        <a:prstGeom prst="pie">
          <a:avLst>
            <a:gd name="adj1" fmla="val 16200000"/>
            <a:gd name="adj2" fmla="val 1800000"/>
          </a:avLst>
        </a:prstGeom>
        <a:solidFill>
          <a:schemeClr val="accent1">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55625">
            <a:lnSpc>
              <a:spcPct val="90000"/>
            </a:lnSpc>
            <a:spcBef>
              <a:spcPct val="0"/>
            </a:spcBef>
            <a:spcAft>
              <a:spcPct val="35000"/>
            </a:spcAft>
            <a:buNone/>
          </a:pPr>
          <a:r>
            <a:rPr lang="en-US" sz="1250" b="1" kern="1200"/>
            <a:t>Entitlement Management</a:t>
          </a:r>
        </a:p>
      </dsp:txBody>
      <dsp:txXfrm>
        <a:off x="2854738" y="960264"/>
        <a:ext cx="1062320" cy="1043683"/>
      </dsp:txXfrm>
    </dsp:sp>
    <dsp:sp modelId="{60C9BAC7-6F84-40A8-8B51-8787115742C2}">
      <dsp:nvSpPr>
        <dsp:cNvPr id="0" name=""/>
        <dsp:cNvSpPr/>
      </dsp:nvSpPr>
      <dsp:spPr>
        <a:xfrm>
          <a:off x="1143469" y="406250"/>
          <a:ext cx="3131049" cy="3131049"/>
        </a:xfrm>
        <a:prstGeom prst="pie">
          <a:avLst>
            <a:gd name="adj1" fmla="val 1800000"/>
            <a:gd name="adj2" fmla="val 9000000"/>
          </a:avLst>
        </a:prstGeom>
        <a:solidFill>
          <a:schemeClr val="accent1">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55625">
            <a:lnSpc>
              <a:spcPct val="90000"/>
            </a:lnSpc>
            <a:spcBef>
              <a:spcPct val="0"/>
            </a:spcBef>
            <a:spcAft>
              <a:spcPct val="35000"/>
            </a:spcAft>
            <a:buNone/>
          </a:pPr>
          <a:r>
            <a:rPr lang="en-US" sz="1250" b="1" kern="1200"/>
            <a:t>Privileged Identity Management</a:t>
          </a:r>
        </a:p>
      </dsp:txBody>
      <dsp:txXfrm>
        <a:off x="2000780" y="2381793"/>
        <a:ext cx="1416427" cy="969134"/>
      </dsp:txXfrm>
    </dsp:sp>
    <dsp:sp modelId="{3F6E971B-F0AD-443B-8D46-9031E2A6A1DD}">
      <dsp:nvSpPr>
        <dsp:cNvPr id="0" name=""/>
        <dsp:cNvSpPr/>
      </dsp:nvSpPr>
      <dsp:spPr>
        <a:xfrm>
          <a:off x="1130506" y="382705"/>
          <a:ext cx="3131049" cy="3131049"/>
        </a:xfrm>
        <a:prstGeom prst="pie">
          <a:avLst>
            <a:gd name="adj1" fmla="val 9000000"/>
            <a:gd name="adj2" fmla="val 16200000"/>
          </a:avLst>
        </a:prstGeom>
        <a:solidFill>
          <a:schemeClr val="accent1">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55625">
            <a:lnSpc>
              <a:spcPct val="90000"/>
            </a:lnSpc>
            <a:spcBef>
              <a:spcPct val="0"/>
            </a:spcBef>
            <a:spcAft>
              <a:spcPct val="35000"/>
            </a:spcAft>
            <a:buNone/>
          </a:pPr>
          <a:r>
            <a:rPr lang="en-US" sz="1250" b="1" kern="1200"/>
            <a:t>Access Reviews</a:t>
          </a:r>
        </a:p>
      </dsp:txBody>
      <dsp:txXfrm>
        <a:off x="1465976" y="997732"/>
        <a:ext cx="1062320" cy="1043683"/>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625264-2E49-4B00-88F0-618F6FFFB316}" type="datetimeFigureOut">
              <a:rPr lang="en-US" smtClean="0"/>
              <a:t>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55998F-5105-40B6-9E95-A938C19170D8}" type="slidenum">
              <a:rPr lang="en-US" smtClean="0"/>
              <a:t>‹#›</a:t>
            </a:fld>
            <a:endParaRPr lang="en-US"/>
          </a:p>
        </p:txBody>
      </p:sp>
    </p:spTree>
    <p:extLst>
      <p:ext uri="{BB962C8B-B14F-4D97-AF65-F5344CB8AC3E}">
        <p14:creationId xmlns:p14="http://schemas.microsoft.com/office/powerpoint/2010/main" val="151538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echcommunity.microsoft.com/t5/microsoft-entra-azure-ad-blog/strengthen-your-security-posture-with-new-azure-ad-partner/ba-p/2810642#:~:text=Fastpath%20is%20integrating%20the%20company%E2%80%99s%20Access%20Risk%20Monitor%2C,and%20resolve%20access%20risks%20before%20users%20are%20provisioned."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933203">
              <a:defRPr/>
            </a:pPr>
            <a:fld id="{31F4E567-DD6A-4FA7-BAEE-474361807654}" type="slidenum">
              <a:rPr lang="en-US">
                <a:solidFill>
                  <a:prstClr val="black"/>
                </a:solidFill>
                <a:latin typeface="Calibri" panose="020F0502020204030204"/>
              </a:rPr>
              <a:pPr defTabSz="933203">
                <a:defRPr/>
              </a:pPr>
              <a:t>1</a:t>
            </a:fld>
            <a:endParaRPr lang="en-US">
              <a:solidFill>
                <a:prstClr val="black"/>
              </a:solidFill>
              <a:latin typeface="Calibri" panose="020F0502020204030204"/>
            </a:endParaRPr>
          </a:p>
        </p:txBody>
      </p:sp>
    </p:spTree>
    <p:extLst>
      <p:ext uri="{BB962C8B-B14F-4D97-AF65-F5344CB8AC3E}">
        <p14:creationId xmlns:p14="http://schemas.microsoft.com/office/powerpoint/2010/main" val="1328423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26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26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260" rtl="0" eaLnBrk="1" fontAlgn="auto" latinLnBrk="0" hangingPunct="1">
                <a:lnSpc>
                  <a:spcPct val="100000"/>
                </a:lnSpc>
                <a:spcBef>
                  <a:spcPts val="0"/>
                </a:spcBef>
                <a:spcAft>
                  <a:spcPts val="0"/>
                </a:spcAft>
                <a:buClrTx/>
                <a:buSzTx/>
                <a:buFontTx/>
                <a:buNone/>
                <a:tabLst/>
                <a:defRPr/>
              </a:pPr>
              <a:t>2/8/2024 9:13 AM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26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26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592128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2/8/2024 9:13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9989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2/8/2024 9:13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1915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3237" rtl="0" eaLnBrk="1" fontAlgn="auto" latinLnBrk="0" hangingPunct="1">
              <a:lnSpc>
                <a:spcPct val="100000"/>
              </a:lnSpc>
              <a:spcBef>
                <a:spcPts val="0"/>
              </a:spcBef>
              <a:spcAft>
                <a:spcPts val="0"/>
              </a:spcAft>
              <a:buClrTx/>
              <a:buSzTx/>
              <a:buFontTx/>
              <a:buNone/>
              <a:tabLst/>
              <a:defRPr/>
            </a:pPr>
            <a:fld id="{3147C6AF-FEAD-4AA1-837F-9A736F28443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23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5108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2/8/2024 9:13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9989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hlinkClick r:id="rId3"/>
            </a:endParaRPr>
          </a:p>
        </p:txBody>
      </p:sp>
      <p:sp>
        <p:nvSpPr>
          <p:cNvPr id="4" name="Header Placeholder 3"/>
          <p:cNvSpPr>
            <a:spLocks noGrp="1"/>
          </p:cNvSpPr>
          <p:nvPr>
            <p:ph type="hdr" sz="quarter"/>
          </p:nvPr>
        </p:nvSpPr>
        <p:spPr/>
        <p:txBody>
          <a:bodyPr/>
          <a:lstStyle/>
          <a:p>
            <a:pPr marL="0" marR="0" lvl="0" indent="0" algn="l" defTabSz="93320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3273" marR="0" lvl="0" indent="0" algn="l" defTabSz="93292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2/8/2024 9:13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320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3203"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82138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260" rtl="0" eaLnBrk="1" fontAlgn="auto" latinLnBrk="0" hangingPunct="1">
              <a:lnSpc>
                <a:spcPct val="100000"/>
              </a:lnSpc>
              <a:spcBef>
                <a:spcPts val="0"/>
              </a:spcBef>
              <a:spcAft>
                <a:spcPts val="0"/>
              </a:spcAft>
              <a:buClrTx/>
              <a:buSzTx/>
              <a:buFontTx/>
              <a:buNone/>
              <a:tabLst/>
              <a:defRPr/>
            </a:pPr>
            <a:fld id="{75D051A6-FDE5-4480-91D4-4CC8A2177949}"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26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016469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260" rtl="0" eaLnBrk="1" fontAlgn="auto" latinLnBrk="0" hangingPunct="1">
              <a:lnSpc>
                <a:spcPct val="100000"/>
              </a:lnSpc>
              <a:spcBef>
                <a:spcPts val="0"/>
              </a:spcBef>
              <a:spcAft>
                <a:spcPts val="0"/>
              </a:spcAft>
              <a:buClrTx/>
              <a:buSzTx/>
              <a:buFontTx/>
              <a:buNone/>
              <a:tabLst/>
              <a:defRPr/>
            </a:pPr>
            <a:fld id="{94D82704-3753-4505-A41F-1B5CB2C297E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26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118655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2/8/2024 9:13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089419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2/8/2024 9:13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227975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60" rtl="0" eaLnBrk="1" fontAlgn="auto" latinLnBrk="0" hangingPunct="1">
              <a:lnSpc>
                <a:spcPct val="107000"/>
              </a:lnSpc>
              <a:spcBef>
                <a:spcPts val="0"/>
              </a:spcBef>
              <a:spcAft>
                <a:spcPts val="600"/>
              </a:spcAft>
              <a:buClrTx/>
              <a:buSzTx/>
              <a:buFontTx/>
              <a:buNone/>
              <a:tabLst/>
              <a:defRPr/>
            </a:pPr>
            <a:r>
              <a:rPr lang="en-US" sz="1800" b="1">
                <a:effectLst/>
                <a:latin typeface="Segoe UI" panose="020B0502040204020203" pitchFamily="34" charset="0"/>
                <a:cs typeface="Segoe UI" panose="020B0502040204020203" pitchFamily="34" charset="0"/>
              </a:rPr>
              <a:t>Talk Track</a:t>
            </a:r>
          </a:p>
          <a:p>
            <a:pPr marL="0" marR="0">
              <a:lnSpc>
                <a:spcPct val="107000"/>
              </a:lnSpc>
              <a:spcBef>
                <a:spcPts val="0"/>
              </a:spcBef>
              <a:spcAft>
                <a:spcPts val="600"/>
              </a:spcAft>
            </a:pPr>
            <a:endParaRPr lang="en-US" sz="1800">
              <a:solidFill>
                <a:srgbClr val="42424E"/>
              </a:solidFill>
              <a:effectLst/>
              <a:latin typeface="Segoe UI" panose="020B0502040204020203" pitchFamily="34" charset="0"/>
              <a:ea typeface="Calibri" panose="020F0502020204030204" pitchFamily="34" charset="0"/>
              <a:cs typeface="Segoe UI" panose="020B0502040204020203" pitchFamily="34" charset="0"/>
            </a:endParaRPr>
          </a:p>
          <a:p>
            <a:pPr>
              <a:lnSpc>
                <a:spcPct val="107000"/>
              </a:lnSpc>
              <a:spcAft>
                <a:spcPts val="600"/>
              </a:spcAft>
            </a:pPr>
            <a:r>
              <a:rPr lang="en-US" sz="1800">
                <a:solidFill>
                  <a:srgbClr val="42424E"/>
                </a:solidFill>
                <a:effectLst/>
                <a:latin typeface="Segoe UI" panose="020B0502040204020203" pitchFamily="34" charset="0"/>
                <a:ea typeface="Calibri" panose="020F0502020204030204" pitchFamily="34" charset="0"/>
                <a:cs typeface="Segoe UI" panose="020B0502040204020203" pitchFamily="34" charset="0"/>
              </a:rPr>
              <a:t>To that end, Microsoft is evolving its identity vision to respond to today’s challenges. Microsoft started in 2000 with the Microsoft-only Directory services. That evolved as the world of computing and security evolved. In 2015, Microsoft presented the Access control plane in response to advances in cloud computing. Now, Microsoft thinks of security and identity as a Trust Fabric</a:t>
            </a:r>
            <a:r>
              <a:rPr lang="en-US" sz="1800">
                <a:latin typeface="Segoe UI" panose="020B0502040204020203" pitchFamily="34" charset="0"/>
                <a:cs typeface="Segoe UI" panose="020B0502040204020203" pitchFamily="34" charset="0"/>
              </a:rPr>
              <a:t>—</a:t>
            </a:r>
            <a:r>
              <a:rPr lang="en-US" sz="1800">
                <a:solidFill>
                  <a:srgbClr val="42424E"/>
                </a:solidFill>
                <a:effectLst/>
                <a:latin typeface="Segoe UI" panose="020B0502040204020203" pitchFamily="34" charset="0"/>
                <a:ea typeface="Calibri" panose="020F0502020204030204" pitchFamily="34" charset="0"/>
                <a:cs typeface="Segoe UI" panose="020B0502040204020203" pitchFamily="34" charset="0"/>
              </a:rPr>
              <a:t>a means of providing identity services to everyone and every ‘smart’ thing on the planet.</a:t>
            </a:r>
            <a:r>
              <a:rPr lang="en-US" sz="1800">
                <a:solidFill>
                  <a:srgbClr val="42424E"/>
                </a:solidFill>
                <a:latin typeface="Segoe UI" panose="020B0502040204020203" pitchFamily="34" charset="0"/>
                <a:ea typeface="Calibri" panose="020F0502020204030204" pitchFamily="34" charset="0"/>
                <a:cs typeface="Segoe UI" panose="020B0502040204020203" pitchFamily="34" charset="0"/>
              </a:rPr>
              <a:t> </a:t>
            </a:r>
            <a:endParaRPr lang="en-US" sz="1800">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07000"/>
              </a:lnSpc>
              <a:spcBef>
                <a:spcPts val="0"/>
              </a:spcBef>
              <a:spcAft>
                <a:spcPts val="600"/>
              </a:spcAft>
            </a:pPr>
            <a:endParaRPr lang="en-US" sz="1800">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07000"/>
              </a:lnSpc>
              <a:spcBef>
                <a:spcPts val="0"/>
              </a:spcBef>
              <a:spcAft>
                <a:spcPts val="600"/>
              </a:spcAft>
            </a:pPr>
            <a:r>
              <a:rPr lang="en-US" sz="1800">
                <a:effectLst/>
                <a:latin typeface="Segoe UI" panose="020B0502040204020203" pitchFamily="34" charset="0"/>
                <a:ea typeface="Calibri" panose="020F0502020204030204" pitchFamily="34" charset="0"/>
                <a:cs typeface="Segoe UI" panose="020B0502040204020203" pitchFamily="34" charset="0"/>
              </a:rPr>
              <a:t>With a holistic secure-access solution across identities, endpoints, resources, and networks, organizations can eliminate access policy gaps and configuration issues that strain the performance of traditional approaches to network access. Protect any identity and secure access to any resource—on-premises, across clouds, and anywhere in between.</a:t>
            </a:r>
          </a:p>
          <a:p>
            <a:pPr marL="0" marR="0" lvl="0" indent="0" algn="l" defTabSz="91426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F2D3714-B553-A044-BA72-366907BA36B5}" type="slidenum">
              <a:rPr lang="en-US" smtClean="0"/>
              <a:t>2</a:t>
            </a:fld>
            <a:endParaRPr lang="en-US"/>
          </a:p>
        </p:txBody>
      </p:sp>
    </p:spTree>
    <p:extLst>
      <p:ext uri="{BB962C8B-B14F-4D97-AF65-F5344CB8AC3E}">
        <p14:creationId xmlns:p14="http://schemas.microsoft.com/office/powerpoint/2010/main" val="1214743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8008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2/8/2024 9:13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0495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2C76B6-CCBA-4F6D-ACC9-55502AD21F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8993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effectLst/>
                <a:latin typeface="Segoe UI"/>
                <a:cs typeface="Segoe UI"/>
              </a:rPr>
              <a:t>Talk Track</a:t>
            </a:r>
          </a:p>
          <a:p>
            <a:endParaRPr lang="en-US" sz="1200" b="1">
              <a:effectLst/>
              <a:latin typeface="Segoe UI" panose="020B0502040204020203" pitchFamily="34" charset="0"/>
              <a:cs typeface="Segoe UI" panose="020B0502040204020203" pitchFamily="34" charset="0"/>
            </a:endParaRPr>
          </a:p>
          <a:p>
            <a:pPr marL="0" marR="0" lvl="0" indent="0" algn="l" defTabSz="91426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ea typeface="Calibri" panose="020F0502020204030204" pitchFamily="34" charset="0"/>
                <a:cs typeface="Arial" panose="020B0604020202020204" pitchFamily="34" charset="0"/>
              </a:rPr>
              <a:t>We deliver our expanded vision for identity and access through the Microsoft Entra product family. </a:t>
            </a:r>
          </a:p>
          <a:p>
            <a:pPr marL="0" marR="0" lvl="0" indent="0" algn="l" defTabSz="914260" rtl="0" eaLnBrk="1" fontAlgn="auto" latinLnBrk="0" hangingPunct="1">
              <a:lnSpc>
                <a:spcPct val="100000"/>
              </a:lnSpc>
              <a:spcBef>
                <a:spcPts val="0"/>
              </a:spcBef>
              <a:spcAft>
                <a:spcPts val="0"/>
              </a:spcAft>
              <a:buClrTx/>
              <a:buSzTx/>
              <a:buFontTx/>
              <a:buNone/>
              <a:tabLst/>
              <a:defRPr/>
            </a:pPr>
            <a:r>
              <a:rPr lang="en-US" sz="1200" b="1">
                <a:effectLst/>
                <a:latin typeface="Segoe UI"/>
                <a:ea typeface="Calibri" panose="020F0502020204030204" pitchFamily="34" charset="0"/>
                <a:cs typeface="Segoe UI"/>
              </a:rPr>
              <a:t>The Microsoft Entra product family is made up of: </a:t>
            </a:r>
            <a:endParaRPr lang="en-US" sz="1200" b="1">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pPr>
            <a:endParaRPr lang="en-US" sz="1200" b="1">
              <a:effectLst/>
              <a:ea typeface="Calibri" panose="020F0502020204030204" pitchFamily="34" charset="0"/>
            </a:endParaRPr>
          </a:p>
          <a:p>
            <a:r>
              <a:rPr lang="en-US" b="1">
                <a:latin typeface="Segoe UI"/>
                <a:cs typeface="Segoe UI"/>
              </a:rPr>
              <a:t>Microsoft Entra ID (formerly Azure Active Directory, or Azure AD)</a:t>
            </a:r>
            <a:endParaRPr lang="en-US">
              <a:latin typeface="Segoe UI"/>
              <a:cs typeface="Segoe UI"/>
            </a:endParaRPr>
          </a:p>
          <a:p>
            <a:r>
              <a:rPr lang="en-US">
                <a:latin typeface="Segoe UI"/>
                <a:cs typeface="Segoe UI"/>
              </a:rPr>
              <a:t>Safeguard your organization with an identity and access management solution that connects people to their apps, devices, and data. It's all the same functionality you had before, just with an upgraded name change.</a:t>
            </a:r>
            <a:endParaRPr lang="en-US"/>
          </a:p>
          <a:p>
            <a:pPr>
              <a:lnSpc>
                <a:spcPct val="107000"/>
              </a:lnSpc>
              <a:spcAft>
                <a:spcPts val="800"/>
              </a:spcAft>
            </a:pPr>
            <a:endParaRPr lang="en-US">
              <a:ea typeface="Calibri" panose="020F0502020204030204" pitchFamily="34" charset="0"/>
            </a:endParaRPr>
          </a:p>
          <a:p>
            <a:pPr>
              <a:lnSpc>
                <a:spcPct val="107000"/>
              </a:lnSpc>
              <a:spcAft>
                <a:spcPts val="800"/>
              </a:spcAft>
            </a:pPr>
            <a:r>
              <a:rPr lang="en-US" sz="1200" b="1">
                <a:effectLst/>
                <a:latin typeface="Segoe UI"/>
                <a:ea typeface="Calibri" panose="020F0502020204030204" pitchFamily="34" charset="0"/>
                <a:cs typeface="Segoe UI"/>
              </a:rPr>
              <a:t>Microsoft Entra </a:t>
            </a:r>
            <a:r>
              <a:rPr lang="en-US" sz="1200" b="1">
                <a:latin typeface="Segoe UI"/>
                <a:ea typeface="Calibri" panose="020F0502020204030204" pitchFamily="34" charset="0"/>
                <a:cs typeface="Segoe UI"/>
              </a:rPr>
              <a:t>ID</a:t>
            </a:r>
            <a:r>
              <a:rPr lang="en-US" sz="1200" b="1">
                <a:effectLst/>
                <a:latin typeface="Segoe UI"/>
                <a:ea typeface="Calibri" panose="020F0502020204030204" pitchFamily="34" charset="0"/>
                <a:cs typeface="Segoe UI"/>
              </a:rPr>
              <a:t> Governance</a:t>
            </a:r>
            <a:r>
              <a:rPr lang="en-US" sz="1200">
                <a:effectLst/>
                <a:latin typeface="Segoe UI"/>
                <a:ea typeface="Calibri" panose="020F0502020204030204" pitchFamily="34" charset="0"/>
                <a:cs typeface="Segoe UI"/>
              </a:rPr>
              <a:t> is a complete identity governance solution that helps you comply with organizational and regulatory requirements while increasing employee productivity through real-time, self-service, and workflow-based app entitlements. It automates the employee identity lifecycle to reduce manual work for IT and provides AI-based insights regarding identities and app entitlements. Because it’s cloud-delivered, Entra Identity Governance scales to complex cloud and hybrid environments, unlike traditional on-premises identity governance point solutions. It supports cloud and on-premises apps from Microsoft and other app providers.</a:t>
            </a:r>
          </a:p>
          <a:p>
            <a:pPr marL="0" marR="0">
              <a:lnSpc>
                <a:spcPct val="107000"/>
              </a:lnSpc>
              <a:spcBef>
                <a:spcPts val="0"/>
              </a:spcBef>
              <a:spcAft>
                <a:spcPts val="800"/>
              </a:spcAft>
            </a:pPr>
            <a:endParaRPr lang="en-US" sz="1200" b="1">
              <a:latin typeface="Segoe UI" panose="020B0502040204020203" pitchFamily="34" charset="0"/>
              <a:cs typeface="Segoe UI" panose="020B0502040204020203" pitchFamily="34" charset="0"/>
            </a:endParaRPr>
          </a:p>
          <a:p>
            <a:pPr>
              <a:lnSpc>
                <a:spcPct val="107000"/>
              </a:lnSpc>
              <a:spcAft>
                <a:spcPts val="800"/>
              </a:spcAft>
            </a:pPr>
            <a:r>
              <a:rPr lang="en-US" sz="1200" b="1">
                <a:latin typeface="Segoe UI"/>
                <a:cs typeface="Segoe UI"/>
              </a:rPr>
              <a:t>Microsoft Entra External ID</a:t>
            </a:r>
            <a:r>
              <a:rPr lang="en-US">
                <a:solidFill>
                  <a:srgbClr val="000000"/>
                </a:solidFill>
                <a:latin typeface="Calibri"/>
                <a:ea typeface="Segoe UI" panose="020B0502040204020203" pitchFamily="34" charset="0"/>
                <a:cs typeface="Calibri"/>
              </a:rPr>
              <a:t> </a:t>
            </a:r>
            <a:r>
              <a:rPr lang="en-US" sz="1200">
                <a:solidFill>
                  <a:srgbClr val="000000"/>
                </a:solidFill>
                <a:effectLst/>
                <a:latin typeface="Segoe UI"/>
                <a:ea typeface="Calibri" panose="020F0502020204030204" pitchFamily="34" charset="0"/>
                <a:cs typeface="Segoe UI"/>
              </a:rPr>
              <a:t>is an integrated platform for authenticating external users—including customers, patients, citizens, guests, partners, and suppliers—into applications. This cloud-agnostic, developer-friendly platform</a:t>
            </a:r>
            <a:r>
              <a:rPr lang="en-US" sz="1200">
                <a:effectLst/>
                <a:latin typeface="Segoe UI"/>
                <a:ea typeface="Segoe UI" panose="020B0502040204020203" pitchFamily="34" charset="0"/>
                <a:cs typeface="Segoe UI"/>
              </a:rPr>
              <a:t> offers rich customization options for sign in/up experiences, conditional access identity protection, and support for social identity providers. It uses Azure’s extensive security and compliance features to create secure environments for end users. As part of the Microsoft Entra family technology solutions, External </a:t>
            </a:r>
            <a:r>
              <a:rPr lang="en-US" sz="1200">
                <a:latin typeface="Segoe UI"/>
                <a:ea typeface="Segoe UI" panose="020B0502040204020203" pitchFamily="34" charset="0"/>
                <a:cs typeface="Segoe UI"/>
              </a:rPr>
              <a:t>ID</a:t>
            </a:r>
            <a:r>
              <a:rPr lang="en-US" sz="1200">
                <a:effectLst/>
                <a:latin typeface="Segoe UI"/>
                <a:ea typeface="Segoe UI" panose="020B0502040204020203" pitchFamily="34" charset="0"/>
                <a:cs typeface="Segoe UI"/>
              </a:rPr>
              <a:t> includes a comprehensive set of integrated identity capabilities.</a:t>
            </a:r>
          </a:p>
          <a:p>
            <a:pPr marL="0" marR="0">
              <a:lnSpc>
                <a:spcPct val="107000"/>
              </a:lnSpc>
              <a:spcBef>
                <a:spcPts val="0"/>
              </a:spcBef>
              <a:spcAft>
                <a:spcPts val="800"/>
              </a:spcAft>
            </a:pPr>
            <a:endParaRPr lang="en-US" sz="1200">
              <a:effectLst/>
              <a:latin typeface="Segoe UI" panose="020B0502040204020203" pitchFamily="34" charset="0"/>
              <a:ea typeface="Calibri" panose="020F0502020204030204" pitchFamily="34" charset="0"/>
              <a:cs typeface="Segoe UI" panose="020B0502040204020203" pitchFamily="34" charset="0"/>
            </a:endParaRPr>
          </a:p>
          <a:p>
            <a:r>
              <a:rPr lang="en-US" b="1"/>
              <a:t>Microsoft Entra Verified ID</a:t>
            </a:r>
            <a:endParaRPr lang="en-US"/>
          </a:p>
          <a:p>
            <a:r>
              <a:rPr lang="en-US"/>
              <a:t>Create, issue, and verify privacy-respecting decentralized identity credentials with an identity verification solution that helps you enable more secure interactions with anyone or anything.</a:t>
            </a:r>
          </a:p>
          <a:p>
            <a:pPr>
              <a:lnSpc>
                <a:spcPct val="107000"/>
              </a:lnSpc>
              <a:spcAft>
                <a:spcPts val="800"/>
              </a:spcAft>
            </a:pPr>
            <a:endParaRPr lang="en-US">
              <a:ea typeface="Calibri" panose="020F0502020204030204" pitchFamily="34" charset="0"/>
            </a:endParaRPr>
          </a:p>
          <a:p>
            <a:r>
              <a:rPr lang="en-US" b="1"/>
              <a:t>Microsoft Entra Permissions Management</a:t>
            </a:r>
            <a:endParaRPr lang="en-US"/>
          </a:p>
          <a:p>
            <a:r>
              <a:rPr lang="en-US">
                <a:latin typeface="Segoe UI"/>
                <a:cs typeface="Segoe UI"/>
              </a:rPr>
              <a:t>Discover, remediate, and monitor permission risks across your multicloud infrastructure with a cloud infrastructure entitlement management (CIEM) solution.</a:t>
            </a:r>
          </a:p>
          <a:p>
            <a:pPr>
              <a:lnSpc>
                <a:spcPct val="107000"/>
              </a:lnSpc>
              <a:spcAft>
                <a:spcPts val="800"/>
              </a:spcAft>
            </a:pPr>
            <a:endParaRPr lang="en-US">
              <a:ea typeface="Calibri" panose="020F0502020204030204" pitchFamily="34" charset="0"/>
            </a:endParaRPr>
          </a:p>
          <a:p>
            <a:r>
              <a:rPr lang="en-US" b="1"/>
              <a:t>Microsoft Entra Workload ID</a:t>
            </a:r>
            <a:endParaRPr lang="en-US"/>
          </a:p>
          <a:p>
            <a:r>
              <a:rPr lang="en-US"/>
              <a:t>Secure access, detect risks, and manage identities for apps and services with this industry-leading solution.</a:t>
            </a:r>
            <a:endParaRPr lang="en-US">
              <a:ea typeface="Calibri" panose="020F0502020204030204" pitchFamily="34" charset="0"/>
            </a:endParaRPr>
          </a:p>
          <a:p>
            <a:pPr>
              <a:lnSpc>
                <a:spcPct val="107000"/>
              </a:lnSpc>
              <a:spcAft>
                <a:spcPts val="800"/>
              </a:spcAft>
            </a:pPr>
            <a:endParaRPr lang="en-US">
              <a:ea typeface="Calibri" panose="020F0502020204030204" pitchFamily="34" charset="0"/>
            </a:endParaRPr>
          </a:p>
          <a:p>
            <a:pPr>
              <a:lnSpc>
                <a:spcPct val="107000"/>
              </a:lnSpc>
              <a:spcAft>
                <a:spcPts val="800"/>
              </a:spcAft>
            </a:pPr>
            <a:r>
              <a:rPr lang="en-US" sz="1200" b="1">
                <a:effectLst/>
                <a:latin typeface="Segoe UI"/>
                <a:ea typeface="Calibri" panose="020F0502020204030204" pitchFamily="34" charset="0"/>
                <a:cs typeface="Segoe UI"/>
              </a:rPr>
              <a:t>Network Access</a:t>
            </a:r>
            <a:r>
              <a:rPr lang="en-US" sz="1200">
                <a:effectLst/>
                <a:latin typeface="Segoe UI"/>
                <a:ea typeface="Calibri" panose="020F0502020204030204" pitchFamily="34" charset="0"/>
                <a:cs typeface="Segoe UI"/>
              </a:rPr>
              <a:t> is a new offering and is currently (as of 5/1/2023</a:t>
            </a:r>
            <a:r>
              <a:rPr lang="en-US" sz="1200">
                <a:latin typeface="Segoe UI"/>
                <a:ea typeface="Calibri" panose="020F0502020204030204" pitchFamily="34" charset="0"/>
                <a:cs typeface="Segoe UI"/>
              </a:rPr>
              <a:t>)</a:t>
            </a:r>
            <a:r>
              <a:rPr lang="en-US" sz="1200">
                <a:effectLst/>
                <a:latin typeface="Segoe UI"/>
                <a:ea typeface="Calibri" panose="020F0502020204030204" pitchFamily="34" charset="0"/>
                <a:cs typeface="Segoe UI"/>
              </a:rPr>
              <a:t> in </a:t>
            </a:r>
            <a:r>
              <a:rPr lang="en-US" sz="1200">
                <a:latin typeface="Segoe UI"/>
                <a:ea typeface="Calibri" panose="020F0502020204030204" pitchFamily="34" charset="0"/>
                <a:cs typeface="Segoe UI"/>
              </a:rPr>
              <a:t>public</a:t>
            </a:r>
            <a:r>
              <a:rPr lang="en-US" sz="1200">
                <a:effectLst/>
                <a:latin typeface="Segoe UI"/>
                <a:ea typeface="Calibri" panose="020F0502020204030204" pitchFamily="34" charset="0"/>
                <a:cs typeface="Segoe UI"/>
              </a:rPr>
              <a:t> </a:t>
            </a:r>
            <a:r>
              <a:rPr lang="en-US" sz="1200">
                <a:latin typeface="Segoe UI"/>
                <a:ea typeface="Calibri" panose="020F0502020204030204" pitchFamily="34" charset="0"/>
                <a:cs typeface="Segoe UI"/>
              </a:rPr>
              <a:t>preview.</a:t>
            </a:r>
            <a:r>
              <a:rPr lang="en-US" sz="1200">
                <a:effectLst/>
                <a:latin typeface="Segoe UI"/>
                <a:ea typeface="Calibri" panose="020F0502020204030204" pitchFamily="34" charset="0"/>
                <a:cs typeface="Segoe UI"/>
              </a:rPr>
              <a:t> </a:t>
            </a:r>
            <a:r>
              <a:rPr lang="en-US" sz="1200" kern="1200">
                <a:effectLst/>
                <a:latin typeface="Segoe UI"/>
                <a:cs typeface="Segoe UI"/>
              </a:rPr>
              <a:t>Now that hybrid remote work is the new normal and cloud workloads are increasing, it’s time to re-think access management. Traditional approaches to network access have led to complex and inconsistent access controls, security gaps, and poor user experiences. We believe identity controls and network controls should work together so that no administrator must manage multiple policies to protect identities and resources. That’s why Microsoft Entra is reinventing secure access by converging Conditional Access controls across identities, endpoints, resources, and networks. With a holistic secure access solution, organizations can eliminate access policy gaps and configuration issues that strain the performance of traditional approaches to network access.</a:t>
            </a:r>
            <a:r>
              <a:rPr lang="en-US">
                <a:latin typeface="Segoe UI"/>
                <a:cs typeface="Segoe UI"/>
              </a:rPr>
              <a:t> </a:t>
            </a:r>
            <a:r>
              <a:rPr lang="en-US" b="1">
                <a:latin typeface="Segoe UI"/>
                <a:cs typeface="Segoe UI"/>
              </a:rPr>
              <a:t>Within Network Access are two products: Microsoft Entra Internet Access and Microsoft Entra Private Access. </a:t>
            </a:r>
            <a:endParaRPr lang="en-US" sz="1200" kern="1200">
              <a:effectLst/>
              <a:latin typeface="Segoe UI" panose="020B0502040204020203" pitchFamily="34" charset="0"/>
              <a:cs typeface="Segoe UI" panose="020B0502040204020203" pitchFamily="34" charset="0"/>
            </a:endParaRPr>
          </a:p>
          <a:p>
            <a:pPr marL="0" marR="0">
              <a:lnSpc>
                <a:spcPct val="107000"/>
              </a:lnSpc>
              <a:spcBef>
                <a:spcPts val="0"/>
              </a:spcBef>
              <a:spcAft>
                <a:spcPts val="800"/>
              </a:spcAft>
            </a:pPr>
            <a:endParaRPr lang="en-US" sz="1200" b="1">
              <a:effectLst/>
              <a:latin typeface="Segoe UI" panose="020B0502040204020203" pitchFamily="34" charset="0"/>
              <a:ea typeface="Calibri" panose="020F0502020204030204" pitchFamily="34" charset="0"/>
              <a:cs typeface="Segoe UI" panose="020B0502040204020203" pitchFamily="34" charset="0"/>
            </a:endParaRPr>
          </a:p>
          <a:p>
            <a:r>
              <a:rPr lang="en-US" b="1"/>
              <a:t>Microsoft Entra Internet Access</a:t>
            </a:r>
            <a:endParaRPr lang="en-US"/>
          </a:p>
          <a:p>
            <a:r>
              <a:rPr lang="en-US"/>
              <a:t>Deliver secure, fast, and identity-centric access to all internet apps and resources for your hybrid workforce while maintaining Zero Trust principles. </a:t>
            </a:r>
          </a:p>
          <a:p>
            <a:pPr>
              <a:lnSpc>
                <a:spcPct val="107000"/>
              </a:lnSpc>
              <a:spcAft>
                <a:spcPts val="800"/>
              </a:spcAft>
            </a:pPr>
            <a:endParaRPr lang="en-US" b="1"/>
          </a:p>
          <a:p>
            <a:r>
              <a:rPr lang="en-US" b="1"/>
              <a:t>Microsoft Entra Private Access</a:t>
            </a:r>
            <a:endParaRPr lang="en-US"/>
          </a:p>
          <a:p>
            <a:r>
              <a:rPr lang="en-US"/>
              <a:t>Quickly and securely connect remote users from any device and network to private apps on-premises, across clouds, and anywhere in between. </a:t>
            </a:r>
          </a:p>
          <a:p>
            <a:pPr>
              <a:lnSpc>
                <a:spcPct val="107000"/>
              </a:lnSpc>
              <a:spcAft>
                <a:spcPts val="800"/>
              </a:spcAft>
            </a:pPr>
            <a:endParaRPr lang="en-US"/>
          </a:p>
          <a:p>
            <a:endParaRPr lang="en-US" sz="1200" b="1">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5F2D3714-B553-A044-BA72-366907BA36B5}" type="slidenum">
              <a:rPr lang="en-US" smtClean="0"/>
              <a:t>6</a:t>
            </a:fld>
            <a:endParaRPr lang="en-US"/>
          </a:p>
        </p:txBody>
      </p:sp>
    </p:spTree>
    <p:extLst>
      <p:ext uri="{BB962C8B-B14F-4D97-AF65-F5344CB8AC3E}">
        <p14:creationId xmlns:p14="http://schemas.microsoft.com/office/powerpoint/2010/main" val="274630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260"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26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021464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2/8/2024 9:13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4407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26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 name="Date Placeholder 5"/>
          <p:cNvSpPr>
            <a:spLocks noGrp="1"/>
          </p:cNvSpPr>
          <p:nvPr>
            <p:ph type="dt" idx="1"/>
          </p:nvPr>
        </p:nvSpPr>
        <p:spPr/>
        <p:txBody>
          <a:bodyPr/>
          <a:lstStyle/>
          <a:p>
            <a:pPr marL="0" marR="0" lvl="0" indent="0" algn="r" defTabSz="914260" rtl="0" eaLnBrk="1" fontAlgn="auto" latinLnBrk="0" hangingPunct="1">
              <a:lnSpc>
                <a:spcPct val="100000"/>
              </a:lnSpc>
              <a:spcBef>
                <a:spcPts val="0"/>
              </a:spcBef>
              <a:spcAft>
                <a:spcPts val="0"/>
              </a:spcAft>
              <a:buClrTx/>
              <a:buSzTx/>
              <a:buFontTx/>
              <a:buNone/>
              <a:tabLst/>
              <a:defRPr/>
            </a:pPr>
            <a:fld id="{369930B8-0C0F-401B-B6A3-CA819D7759DC}"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260" rtl="0" eaLnBrk="1" fontAlgn="auto" latinLnBrk="0" hangingPunct="1">
                <a:lnSpc>
                  <a:spcPct val="100000"/>
                </a:lnSpc>
                <a:spcBef>
                  <a:spcPts val="0"/>
                </a:spcBef>
                <a:spcAft>
                  <a:spcPts val="0"/>
                </a:spcAft>
                <a:buClrTx/>
                <a:buSzTx/>
                <a:buFontTx/>
                <a:buNone/>
                <a:tabLst/>
                <a:defRPr/>
              </a:pPr>
              <a:t>2/8/2024 9:13 AM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26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26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 name="Footer Placeholder 7">
            <a:extLst>
              <a:ext uri="{FF2B5EF4-FFF2-40B4-BE49-F238E27FC236}">
                <a16:creationId xmlns:a16="http://schemas.microsoft.com/office/drawing/2014/main" id="{351D3D28-CC66-E56D-F94A-762914B77156}"/>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02509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36.jpe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3.xml"/><Relationship Id="rId5" Type="http://schemas.openxmlformats.org/officeDocument/2006/relationships/image" Target="../media/image40.jpeg"/><Relationship Id="rId4" Type="http://schemas.openxmlformats.org/officeDocument/2006/relationships/image" Target="../media/image39.jpe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3.xml"/><Relationship Id="rId4" Type="http://schemas.openxmlformats.org/officeDocument/2006/relationships/image" Target="../media/image54.jpe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3.xml"/><Relationship Id="rId5" Type="http://schemas.openxmlformats.org/officeDocument/2006/relationships/image" Target="../media/image58.jpeg"/><Relationship Id="rId4" Type="http://schemas.openxmlformats.org/officeDocument/2006/relationships/image" Target="../media/image57.jpe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3.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3.xml"/><Relationship Id="rId4" Type="http://schemas.openxmlformats.org/officeDocument/2006/relationships/image" Target="../media/image45.jpe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3.xml"/><Relationship Id="rId5" Type="http://schemas.openxmlformats.org/officeDocument/2006/relationships/image" Target="../media/image46.jpeg"/><Relationship Id="rId4" Type="http://schemas.openxmlformats.org/officeDocument/2006/relationships/image" Target="../media/image45.jpe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Master" Target="../slideMasters/slideMaster3.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image" Target="../media/image14.sv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7.jpeg"/><Relationship Id="rId1" Type="http://schemas.openxmlformats.org/officeDocument/2006/relationships/slideMaster" Target="../slideMasters/slideMaster4.xml"/><Relationship Id="rId4" Type="http://schemas.openxmlformats.org/officeDocument/2006/relationships/image" Target="../media/image36.jpeg"/></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4.xml"/><Relationship Id="rId5" Type="http://schemas.openxmlformats.org/officeDocument/2006/relationships/image" Target="../media/image40.jpeg"/><Relationship Id="rId4" Type="http://schemas.openxmlformats.org/officeDocument/2006/relationships/image" Target="../media/image39.jpe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4.xml"/><Relationship Id="rId4" Type="http://schemas.openxmlformats.org/officeDocument/2006/relationships/image" Target="../media/image54.jpe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4.xml"/><Relationship Id="rId5" Type="http://schemas.openxmlformats.org/officeDocument/2006/relationships/image" Target="../media/image58.jpeg"/><Relationship Id="rId4" Type="http://schemas.openxmlformats.org/officeDocument/2006/relationships/image" Target="../media/image57.jpe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4.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4.xml"/><Relationship Id="rId4" Type="http://schemas.openxmlformats.org/officeDocument/2006/relationships/image" Target="../media/image45.jpeg"/></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4.xml"/><Relationship Id="rId5" Type="http://schemas.openxmlformats.org/officeDocument/2006/relationships/image" Target="../media/image46.jpeg"/><Relationship Id="rId4" Type="http://schemas.openxmlformats.org/officeDocument/2006/relationships/image" Target="../media/image45.jpeg"/></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Master" Target="../slideMasters/slideMaster4.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Master" Target="../slideMasters/slideMaster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7.jpeg"/><Relationship Id="rId1" Type="http://schemas.openxmlformats.org/officeDocument/2006/relationships/slideMaster" Target="../slideMasters/slideMaster5.xml"/><Relationship Id="rId4" Type="http://schemas.openxmlformats.org/officeDocument/2006/relationships/image" Target="../media/image36.jpeg"/></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image" Target="../media/image23.sv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emf"/><Relationship Id="rId1" Type="http://schemas.openxmlformats.org/officeDocument/2006/relationships/slideMaster" Target="../slideMasters/slideMaster6.xml"/><Relationship Id="rId4" Type="http://schemas.openxmlformats.org/officeDocument/2006/relationships/image" Target="../media/image16.sv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emf"/><Relationship Id="rId1" Type="http://schemas.openxmlformats.org/officeDocument/2006/relationships/slideMaster" Target="../slideMasters/slideMaster7.xml"/><Relationship Id="rId4" Type="http://schemas.openxmlformats.org/officeDocument/2006/relationships/image" Target="../media/image77.svg"/></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78.png"/><Relationship Id="rId1" Type="http://schemas.openxmlformats.org/officeDocument/2006/relationships/slideMaster" Target="../slideMasters/slideMaster7.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7.jpeg"/><Relationship Id="rId1" Type="http://schemas.openxmlformats.org/officeDocument/2006/relationships/slideMaster" Target="../slideMasters/slideMaster7.xml"/><Relationship Id="rId4" Type="http://schemas.openxmlformats.org/officeDocument/2006/relationships/image" Target="../media/image36.jpeg"/></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Master" Target="../slideMasters/slideMaster7.xml"/><Relationship Id="rId5" Type="http://schemas.openxmlformats.org/officeDocument/2006/relationships/image" Target="../media/image82.jpeg"/><Relationship Id="rId4" Type="http://schemas.openxmlformats.org/officeDocument/2006/relationships/image" Target="../media/image81.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7.xml"/><Relationship Id="rId4" Type="http://schemas.openxmlformats.org/officeDocument/2006/relationships/image" Target="../media/image54.jpeg"/></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Master" Target="../slideMasters/slideMaster7.xml"/><Relationship Id="rId5" Type="http://schemas.openxmlformats.org/officeDocument/2006/relationships/image" Target="../media/image86.jpeg"/><Relationship Id="rId4" Type="http://schemas.openxmlformats.org/officeDocument/2006/relationships/image" Target="../media/image85.jpeg"/></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Master" Target="../slideMasters/slideMaster7.xml"/><Relationship Id="rId6" Type="http://schemas.openxmlformats.org/officeDocument/2006/relationships/image" Target="../media/image91.jpeg"/><Relationship Id="rId5" Type="http://schemas.openxmlformats.org/officeDocument/2006/relationships/image" Target="../media/image90.jpeg"/><Relationship Id="rId4" Type="http://schemas.openxmlformats.org/officeDocument/2006/relationships/image" Target="../media/image89.jpeg"/></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Master" Target="../slideMasters/slideMaster7.xml"/><Relationship Id="rId4" Type="http://schemas.openxmlformats.org/officeDocument/2006/relationships/image" Target="../media/image94.jpeg"/></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Master" Target="../slideMasters/slideMaster7.xml"/><Relationship Id="rId5" Type="http://schemas.openxmlformats.org/officeDocument/2006/relationships/image" Target="../media/image95.jpeg"/><Relationship Id="rId4" Type="http://schemas.openxmlformats.org/officeDocument/2006/relationships/image" Target="../media/image94.jpeg"/></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Master" Target="../slideMasters/slideMaster7.xml"/><Relationship Id="rId6" Type="http://schemas.openxmlformats.org/officeDocument/2006/relationships/image" Target="../media/image100.jpeg"/><Relationship Id="rId5" Type="http://schemas.openxmlformats.org/officeDocument/2006/relationships/image" Target="../media/image99.jpeg"/><Relationship Id="rId4" Type="http://schemas.openxmlformats.org/officeDocument/2006/relationships/image" Target="../media/image98.jpe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Master" Target="../slideMasters/slideMaster7.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7.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Master" Target="../slideMasters/slideMaster7.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7.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Master" Target="../slideMasters/slideMaster7.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7.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Master" Target="../slideMasters/slideMaster7.xml"/><Relationship Id="rId4" Type="http://schemas.openxmlformats.org/officeDocument/2006/relationships/image" Target="../media/image106.png"/></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Master" Target="../slideMasters/slideMaster7.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7.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8.xml"/><Relationship Id="rId4" Type="http://schemas.openxmlformats.org/officeDocument/2006/relationships/image" Target="../media/image108.svg"/></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8.xml"/><Relationship Id="rId4" Type="http://schemas.openxmlformats.org/officeDocument/2006/relationships/image" Target="../media/image109.svg"/></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emf"/><Relationship Id="rId1" Type="http://schemas.openxmlformats.org/officeDocument/2006/relationships/slideMaster" Target="../slideMasters/slideMaster8.xml"/><Relationship Id="rId4" Type="http://schemas.openxmlformats.org/officeDocument/2006/relationships/image" Target="../media/image110.svg"/></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emf"/><Relationship Id="rId1" Type="http://schemas.openxmlformats.org/officeDocument/2006/relationships/slideMaster" Target="../slideMasters/slideMaster8.xml"/><Relationship Id="rId4" Type="http://schemas.openxmlformats.org/officeDocument/2006/relationships/image" Target="../media/image111.svg"/></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emf"/><Relationship Id="rId1" Type="http://schemas.openxmlformats.org/officeDocument/2006/relationships/slideMaster" Target="../slideMasters/slideMaster8.xml"/><Relationship Id="rId4" Type="http://schemas.openxmlformats.org/officeDocument/2006/relationships/image" Target="../media/image77.svg"/></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emf"/><Relationship Id="rId1" Type="http://schemas.openxmlformats.org/officeDocument/2006/relationships/slideMaster" Target="../slideMasters/slideMaster8.xml"/><Relationship Id="rId4" Type="http://schemas.openxmlformats.org/officeDocument/2006/relationships/image" Target="../media/image112.svg"/></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48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8.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8.xml"/></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7.jpeg"/><Relationship Id="rId1" Type="http://schemas.openxmlformats.org/officeDocument/2006/relationships/slideMaster" Target="../slideMasters/slideMaster8.xml"/><Relationship Id="rId4" Type="http://schemas.openxmlformats.org/officeDocument/2006/relationships/image" Target="../media/image36.jpeg"/></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8.xml"/><Relationship Id="rId5" Type="http://schemas.openxmlformats.org/officeDocument/2006/relationships/image" Target="../media/image40.jpeg"/><Relationship Id="rId4" Type="http://schemas.openxmlformats.org/officeDocument/2006/relationships/image" Target="../media/image39.jpeg"/></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8.xml"/></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8.xml"/><Relationship Id="rId4" Type="http://schemas.openxmlformats.org/officeDocument/2006/relationships/image" Target="../media/image54.jpeg"/></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8.xml"/><Relationship Id="rId5" Type="http://schemas.openxmlformats.org/officeDocument/2006/relationships/image" Target="../media/image58.jpeg"/><Relationship Id="rId4" Type="http://schemas.openxmlformats.org/officeDocument/2006/relationships/image" Target="../media/image57.jpeg"/></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8.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8.xml"/><Relationship Id="rId4" Type="http://schemas.openxmlformats.org/officeDocument/2006/relationships/image" Target="../media/image45.jpeg"/></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8.xml"/><Relationship Id="rId5" Type="http://schemas.openxmlformats.org/officeDocument/2006/relationships/image" Target="../media/image46.jpeg"/><Relationship Id="rId4" Type="http://schemas.openxmlformats.org/officeDocument/2006/relationships/image" Target="../media/image45.jpeg"/></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Master" Target="../slideMasters/slideMaster8.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Master" Target="../slideMasters/slideMaster8.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8.xml"/></Relationships>
</file>

<file path=ppt/slideLayouts/_rels/slideLayout513.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Master" Target="../slideMasters/slideMaster8.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8.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Master" Target="../slideMasters/slideMaster8.xml"/></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Master" Target="../slideMasters/slideMaster8.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Master" Target="../slideMasters/slideMaster8.xml"/></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36.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2.xml"/><Relationship Id="rId5" Type="http://schemas.openxmlformats.org/officeDocument/2006/relationships/image" Target="../media/image40.jpeg"/><Relationship Id="rId4" Type="http://schemas.openxmlformats.org/officeDocument/2006/relationships/image" Target="../media/image39.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2.xml"/><Relationship Id="rId4" Type="http://schemas.openxmlformats.org/officeDocument/2006/relationships/image" Target="../media/image45.jpe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2.xml"/><Relationship Id="rId5" Type="http://schemas.openxmlformats.org/officeDocument/2006/relationships/image" Target="../media/image46.jpeg"/><Relationship Id="rId4" Type="http://schemas.openxmlformats.org/officeDocument/2006/relationships/image" Target="../media/image45.jpe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2.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2.xml"/><Relationship Id="rId4" Type="http://schemas.openxmlformats.org/officeDocument/2006/relationships/image" Target="../media/image54.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2.xml"/><Relationship Id="rId5" Type="http://schemas.openxmlformats.org/officeDocument/2006/relationships/image" Target="../media/image58.jpeg"/><Relationship Id="rId4" Type="http://schemas.openxmlformats.org/officeDocument/2006/relationships/image" Target="../media/image57.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17454-8457-3C16-E1C6-47AB282860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6640B7-A269-B31D-8DE3-348C3CC649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D49BE2-4595-B4E7-EDF1-878F88C21287}"/>
              </a:ext>
            </a:extLst>
          </p:cNvPr>
          <p:cNvSpPr>
            <a:spLocks noGrp="1"/>
          </p:cNvSpPr>
          <p:nvPr>
            <p:ph type="dt" sz="half" idx="10"/>
          </p:nvPr>
        </p:nvSpPr>
        <p:spPr/>
        <p:txBody>
          <a:bodyPr/>
          <a:lstStyle/>
          <a:p>
            <a:fld id="{4F86425B-975F-463D-B43C-6723C3651EAF}" type="datetimeFigureOut">
              <a:rPr lang="en-US" smtClean="0"/>
              <a:t>2/8/2024</a:t>
            </a:fld>
            <a:endParaRPr lang="en-US"/>
          </a:p>
        </p:txBody>
      </p:sp>
      <p:sp>
        <p:nvSpPr>
          <p:cNvPr id="5" name="Footer Placeholder 4">
            <a:extLst>
              <a:ext uri="{FF2B5EF4-FFF2-40B4-BE49-F238E27FC236}">
                <a16:creationId xmlns:a16="http://schemas.microsoft.com/office/drawing/2014/main" id="{EBC402AE-B0F2-B2AC-68DA-28249BE639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F5D3D8-F145-675F-9E03-BA0A35FFC340}"/>
              </a:ext>
            </a:extLst>
          </p:cNvPr>
          <p:cNvSpPr>
            <a:spLocks noGrp="1"/>
          </p:cNvSpPr>
          <p:nvPr>
            <p:ph type="sldNum" sz="quarter" idx="12"/>
          </p:nvPr>
        </p:nvSpPr>
        <p:spPr/>
        <p:txBody>
          <a:bodyPr/>
          <a:lstStyle/>
          <a:p>
            <a:fld id="{EFA90470-7644-456C-9E6D-350DE7CA6393}" type="slidenum">
              <a:rPr lang="en-US" smtClean="0"/>
              <a:t>‹#›</a:t>
            </a:fld>
            <a:endParaRPr lang="en-US"/>
          </a:p>
        </p:txBody>
      </p:sp>
    </p:spTree>
    <p:extLst>
      <p:ext uri="{BB962C8B-B14F-4D97-AF65-F5344CB8AC3E}">
        <p14:creationId xmlns:p14="http://schemas.microsoft.com/office/powerpoint/2010/main" val="1559272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411C0-42AD-0C9B-802E-E1171CBC219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770734F-4996-C360-9BC7-86DF4215C8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F4DF3-6B06-577B-3FDF-62079DF11F27}"/>
              </a:ext>
            </a:extLst>
          </p:cNvPr>
          <p:cNvSpPr>
            <a:spLocks noGrp="1"/>
          </p:cNvSpPr>
          <p:nvPr>
            <p:ph type="dt" sz="half" idx="10"/>
          </p:nvPr>
        </p:nvSpPr>
        <p:spPr/>
        <p:txBody>
          <a:bodyPr/>
          <a:lstStyle/>
          <a:p>
            <a:fld id="{4F86425B-975F-463D-B43C-6723C3651EAF}" type="datetimeFigureOut">
              <a:rPr lang="en-US" smtClean="0"/>
              <a:t>2/8/2024</a:t>
            </a:fld>
            <a:endParaRPr lang="en-US"/>
          </a:p>
        </p:txBody>
      </p:sp>
      <p:sp>
        <p:nvSpPr>
          <p:cNvPr id="5" name="Footer Placeholder 4">
            <a:extLst>
              <a:ext uri="{FF2B5EF4-FFF2-40B4-BE49-F238E27FC236}">
                <a16:creationId xmlns:a16="http://schemas.microsoft.com/office/drawing/2014/main" id="{06D263BD-2CF7-240B-9516-1E05588780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9D9874-2C5B-228E-12CA-29D42BBEE672}"/>
              </a:ext>
            </a:extLst>
          </p:cNvPr>
          <p:cNvSpPr>
            <a:spLocks noGrp="1"/>
          </p:cNvSpPr>
          <p:nvPr>
            <p:ph type="sldNum" sz="quarter" idx="12"/>
          </p:nvPr>
        </p:nvSpPr>
        <p:spPr/>
        <p:txBody>
          <a:bodyPr/>
          <a:lstStyle/>
          <a:p>
            <a:fld id="{EFA90470-7644-456C-9E6D-350DE7CA6393}" type="slidenum">
              <a:rPr lang="en-US" smtClean="0"/>
              <a:t>‹#›</a:t>
            </a:fld>
            <a:endParaRPr lang="en-US"/>
          </a:p>
        </p:txBody>
      </p:sp>
    </p:spTree>
    <p:extLst>
      <p:ext uri="{BB962C8B-B14F-4D97-AF65-F5344CB8AC3E}">
        <p14:creationId xmlns:p14="http://schemas.microsoft.com/office/powerpoint/2010/main" val="77038655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292898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276999"/>
          </a:xfrm>
        </p:spPr>
        <p:txBody>
          <a:bodyPr wrap="square">
            <a:spAutoFit/>
          </a:bodyPr>
          <a:lstStyle>
            <a:lvl1pPr marL="0" indent="0">
              <a:buNone/>
              <a:defRPr kumimoji="0" lang="en-US" sz="1800" b="0"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light" panose="020B0402040204020203" pitchFamily="34" charset="0"/>
                <a:ea typeface="+mn-ea"/>
                <a:cs typeface="Segoe UI Semilight" panose="020B04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3144632"/>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
        <p:nvSpPr>
          <p:cNvPr id="2" name="TextBox 1">
            <a:extLst>
              <a:ext uri="{FF2B5EF4-FFF2-40B4-BE49-F238E27FC236}">
                <a16:creationId xmlns:a16="http://schemas.microsoft.com/office/drawing/2014/main" id="{635D00E8-1E9A-6D92-C934-99B9D9EA0BD8}"/>
              </a:ext>
            </a:extLst>
          </p:cNvPr>
          <p:cNvSpPr txBox="1"/>
          <p:nvPr userDrawn="1"/>
        </p:nvSpPr>
        <p:spPr>
          <a:xfrm>
            <a:off x="9267118" y="6495396"/>
            <a:ext cx="2339665" cy="161583"/>
          </a:xfrm>
          <a:prstGeom prst="rect">
            <a:avLst/>
          </a:prstGeom>
          <a:noFill/>
        </p:spPr>
        <p:txBody>
          <a:bodyPr wrap="square" lIns="0" tIns="0" rIns="0" bIns="0" rtlCol="0">
            <a:spAutoFit/>
          </a:bodyPr>
          <a:lstStyle/>
          <a:p>
            <a:pPr algn="l"/>
            <a:r>
              <a:rPr lang="en-US" sz="1050">
                <a:solidFill>
                  <a:schemeClr val="accent4"/>
                </a:solidFill>
              </a:rPr>
              <a:t>Microsoft Confidential – NDA required</a:t>
            </a:r>
          </a:p>
        </p:txBody>
      </p:sp>
    </p:spTree>
    <p:extLst>
      <p:ext uri="{BB962C8B-B14F-4D97-AF65-F5344CB8AC3E}">
        <p14:creationId xmlns:p14="http://schemas.microsoft.com/office/powerpoint/2010/main" val="2732076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3" y="483704"/>
            <a:ext cx="5507737" cy="492443"/>
          </a:xfrm>
        </p:spPr>
        <p:txBody>
          <a:bodyPr/>
          <a:lstStyle>
            <a:lvl1pPr>
              <a:defRPr>
                <a:latin typeface="+mn-lt"/>
              </a:defRPr>
            </a:lvl1pPr>
          </a:lstStyle>
          <a:p>
            <a:r>
              <a:rPr lang="en-PH"/>
              <a:t>Product info template – Title</a:t>
            </a:r>
            <a:endParaRPr lang="en-US"/>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hasCustomPrompt="1"/>
          </p:nvPr>
        </p:nvSpPr>
        <p:spPr>
          <a:xfrm>
            <a:off x="7435969" y="633866"/>
            <a:ext cx="4167767" cy="215444"/>
          </a:xfrm>
          <a:prstGeom prst="rect">
            <a:avLst/>
          </a:prstGeom>
        </p:spPr>
        <p:txBody>
          <a:bodyPr wrap="square" lIns="0" tIns="0" rIns="0" bIns="0">
            <a:spAutoFit/>
          </a:bodyPr>
          <a:lstStyle>
            <a:lvl1pPr marL="0" indent="0">
              <a:buNone/>
              <a:defRPr sz="1400">
                <a:solidFill>
                  <a:schemeClr val="tx1"/>
                </a:solidFill>
                <a:latin typeface="+mn-lt"/>
              </a:defRPr>
            </a:lvl1pPr>
          </a:lstStyle>
          <a:p>
            <a:r>
              <a:rPr lang="en-PH" sz="1400">
                <a:solidFill>
                  <a:schemeClr val="accent1"/>
                </a:solidFill>
                <a:latin typeface="Segoe UI Semibold" panose="020B0702040204020203" pitchFamily="34" charset="0"/>
                <a:cs typeface="Segoe UI Semibold" panose="020B0702040204020203" pitchFamily="34" charset="0"/>
              </a:rPr>
              <a:t>Supports: </a:t>
            </a:r>
            <a:r>
              <a:rPr lang="en-PH" sz="1400"/>
              <a:t>Platforms go here</a:t>
            </a:r>
          </a:p>
        </p:txBody>
      </p:sp>
      <p:sp>
        <p:nvSpPr>
          <p:cNvPr id="6" name="Picture Placeholder 5">
            <a:extLst>
              <a:ext uri="{FF2B5EF4-FFF2-40B4-BE49-F238E27FC236}">
                <a16:creationId xmlns:a16="http://schemas.microsoft.com/office/drawing/2014/main" id="{58A0F76E-D5EB-42DC-580C-956704A37F57}"/>
              </a:ext>
            </a:extLst>
          </p:cNvPr>
          <p:cNvSpPr>
            <a:spLocks noGrp="1"/>
          </p:cNvSpPr>
          <p:nvPr>
            <p:ph type="pic" sz="quarter" idx="11" hasCustomPrompt="1"/>
          </p:nvPr>
        </p:nvSpPr>
        <p:spPr>
          <a:xfrm>
            <a:off x="7226980" y="3220092"/>
            <a:ext cx="4376756" cy="2697382"/>
          </a:xfrm>
          <a:blipFill>
            <a:blip r:embed="rId2" cstate="screen">
              <a:extLst>
                <a:ext uri="{28A0092B-C50C-407E-A947-70E740481C1C}">
                  <a14:useLocalDpi xmlns:a14="http://schemas.microsoft.com/office/drawing/2010/main"/>
                </a:ext>
              </a:extLst>
            </a:blip>
            <a:stretch>
              <a:fillRect/>
            </a:stretch>
          </a:blipFill>
        </p:spPr>
        <p:txBody>
          <a:bodyPr anchor="ctr"/>
          <a:lstStyle>
            <a:lvl1pPr marL="0" indent="0" algn="ctr">
              <a:buNone/>
              <a:defRPr>
                <a:solidFill>
                  <a:schemeClr val="bg1"/>
                </a:solidFill>
              </a:defRPr>
            </a:lvl1pPr>
          </a:lstStyle>
          <a:p>
            <a:r>
              <a:rPr lang="en-US"/>
              <a:t>Insert Screenshot</a:t>
            </a:r>
            <a:endParaRPr lang="en-PH"/>
          </a:p>
        </p:txBody>
      </p:sp>
      <p:sp>
        <p:nvSpPr>
          <p:cNvPr id="19" name="Text Placeholder 3">
            <a:extLst>
              <a:ext uri="{FF2B5EF4-FFF2-40B4-BE49-F238E27FC236}">
                <a16:creationId xmlns:a16="http://schemas.microsoft.com/office/drawing/2014/main" id="{ACD05974-C6F5-8720-7DE5-8E5DFBF5D250}"/>
              </a:ext>
            </a:extLst>
          </p:cNvPr>
          <p:cNvSpPr>
            <a:spLocks noGrp="1"/>
          </p:cNvSpPr>
          <p:nvPr>
            <p:ph type="body" sz="quarter" idx="15" hasCustomPrompt="1"/>
          </p:nvPr>
        </p:nvSpPr>
        <p:spPr>
          <a:xfrm>
            <a:off x="588263" y="2316616"/>
            <a:ext cx="2347136" cy="553998"/>
          </a:xfrm>
          <a:prstGeom prst="rect">
            <a:avLst/>
          </a:prstGeom>
        </p:spPr>
        <p:txBody>
          <a:bodyPr wrap="square" lIns="0" tIns="0" rIns="0" bIns="0">
            <a:spAutoFit/>
          </a:bodyPr>
          <a:lstStyle>
            <a:lvl1pPr marL="0" indent="0">
              <a:buNone/>
              <a:defRPr sz="1800">
                <a:solidFill>
                  <a:schemeClr val="accent1"/>
                </a:solidFill>
                <a:latin typeface="Segoe UI Semibold" panose="020B0702040204020203" pitchFamily="34" charset="0"/>
                <a:cs typeface="Segoe UI Semibold" panose="020B0702040204020203" pitchFamily="34" charset="0"/>
              </a:defRPr>
            </a:lvl1pPr>
          </a:lstStyle>
          <a:p>
            <a:pPr lvl="0"/>
            <a:r>
              <a:rPr lang="en-US"/>
              <a:t>Spotlight section two lines of text</a:t>
            </a:r>
          </a:p>
        </p:txBody>
      </p:sp>
      <p:sp>
        <p:nvSpPr>
          <p:cNvPr id="21" name="Picture Placeholder 20">
            <a:extLst>
              <a:ext uri="{FF2B5EF4-FFF2-40B4-BE49-F238E27FC236}">
                <a16:creationId xmlns:a16="http://schemas.microsoft.com/office/drawing/2014/main" id="{E872061A-C85E-1748-2562-7F20F1B4CC27}"/>
              </a:ext>
            </a:extLst>
          </p:cNvPr>
          <p:cNvSpPr>
            <a:spLocks noGrp="1"/>
          </p:cNvSpPr>
          <p:nvPr>
            <p:ph type="pic" sz="quarter" idx="16" hasCustomPrompt="1"/>
          </p:nvPr>
        </p:nvSpPr>
        <p:spPr>
          <a:xfrm>
            <a:off x="588963" y="1492250"/>
            <a:ext cx="735012" cy="666750"/>
          </a:xfrm>
        </p:spPr>
        <p:txBody>
          <a:bodyPr/>
          <a:lstStyle>
            <a:lvl1pPr marL="0" indent="0">
              <a:buNone/>
              <a:defRPr/>
            </a:lvl1pPr>
          </a:lstStyle>
          <a:p>
            <a:r>
              <a:rPr lang="en-US"/>
              <a:t>Icon</a:t>
            </a:r>
            <a:endParaRPr lang="en-PH"/>
          </a:p>
        </p:txBody>
      </p:sp>
      <p:sp>
        <p:nvSpPr>
          <p:cNvPr id="27" name="Content Placeholder 4">
            <a:extLst>
              <a:ext uri="{FF2B5EF4-FFF2-40B4-BE49-F238E27FC236}">
                <a16:creationId xmlns:a16="http://schemas.microsoft.com/office/drawing/2014/main" id="{959A1CA1-B85A-6CDB-F339-6C955B8CFCDB}"/>
              </a:ext>
            </a:extLst>
          </p:cNvPr>
          <p:cNvSpPr>
            <a:spLocks noGrp="1"/>
          </p:cNvSpPr>
          <p:nvPr>
            <p:ph sz="quarter" idx="22" hasCustomPrompt="1"/>
          </p:nvPr>
        </p:nvSpPr>
        <p:spPr>
          <a:xfrm>
            <a:off x="588263" y="3220092"/>
            <a:ext cx="6086858" cy="3154204"/>
          </a:xfrm>
          <a:prstGeom prst="rect">
            <a:avLst/>
          </a:prstGeom>
        </p:spPr>
        <p:txBody>
          <a:bodyPr/>
          <a:lstStyle>
            <a:lvl1pPr marL="282575" indent="-282575">
              <a:buClr>
                <a:schemeClr val="accent1"/>
              </a:buClr>
              <a:buFont typeface="Arial" panose="020B0604020202020204" pitchFamily="34" charset="0"/>
              <a:buChar char="•"/>
              <a:defRPr sz="1800"/>
            </a:lvl1pPr>
            <a:lvl2pPr marL="457200" indent="-227013">
              <a:buClr>
                <a:schemeClr val="accent1"/>
              </a:buClr>
              <a:buFont typeface="Arial" panose="020B0604020202020204" pitchFamily="34" charset="0"/>
              <a:buChar char="•"/>
              <a:defRPr sz="1600"/>
            </a:lvl2pPr>
            <a:lvl3pPr marL="685800" indent="-227013">
              <a:buClr>
                <a:schemeClr val="accent1"/>
              </a:buClr>
              <a:buFont typeface="Arial" panose="020B0604020202020204" pitchFamily="34" charset="0"/>
              <a:buChar char="•"/>
              <a:defRPr sz="1400"/>
            </a:lvl3pPr>
            <a:lvl4pPr marL="914400" indent="-227013">
              <a:buClr>
                <a:schemeClr val="accent1"/>
              </a:buClr>
              <a:buFont typeface="Arial" panose="020B0604020202020204" pitchFamily="34" charset="0"/>
              <a:buChar char="•"/>
              <a:defRPr sz="1200"/>
            </a:lvl4pPr>
            <a:lvl5pPr marL="1143000" indent="-227013">
              <a:buClr>
                <a:schemeClr val="accent1"/>
              </a:buClr>
              <a:buFont typeface="Arial" panose="020B0604020202020204" pitchFamily="34" charset="0"/>
              <a:buChar char="•"/>
              <a:defRPr sz="1100"/>
            </a:lvl5pPr>
          </a:lstStyle>
          <a:p>
            <a:r>
              <a:rPr lang="en-PH"/>
              <a:t>Bullet point content</a:t>
            </a:r>
          </a:p>
          <a:p>
            <a:pPr lvl="1"/>
            <a:r>
              <a:rPr lang="en-US"/>
              <a:t>Second level</a:t>
            </a:r>
          </a:p>
          <a:p>
            <a:pPr lvl="2"/>
            <a:r>
              <a:rPr lang="en-US"/>
              <a:t>Third level</a:t>
            </a:r>
          </a:p>
          <a:p>
            <a:pPr lvl="3"/>
            <a:r>
              <a:rPr lang="en-US"/>
              <a:t>Fourth level</a:t>
            </a:r>
          </a:p>
          <a:p>
            <a:pPr lvl="4"/>
            <a:r>
              <a:rPr lang="en-US"/>
              <a:t>Fifth level</a:t>
            </a:r>
          </a:p>
        </p:txBody>
      </p:sp>
      <p:sp>
        <p:nvSpPr>
          <p:cNvPr id="3" name="Text Placeholder 3">
            <a:extLst>
              <a:ext uri="{FF2B5EF4-FFF2-40B4-BE49-F238E27FC236}">
                <a16:creationId xmlns:a16="http://schemas.microsoft.com/office/drawing/2014/main" id="{D774927F-8017-AE90-8D24-F8972F68FC00}"/>
              </a:ext>
            </a:extLst>
          </p:cNvPr>
          <p:cNvSpPr>
            <a:spLocks noGrp="1"/>
          </p:cNvSpPr>
          <p:nvPr>
            <p:ph type="body" sz="quarter" idx="23" hasCustomPrompt="1"/>
          </p:nvPr>
        </p:nvSpPr>
        <p:spPr>
          <a:xfrm>
            <a:off x="3440731" y="2316616"/>
            <a:ext cx="2347136" cy="553998"/>
          </a:xfrm>
          <a:prstGeom prst="rect">
            <a:avLst/>
          </a:prstGeom>
        </p:spPr>
        <p:txBody>
          <a:bodyPr wrap="square" lIns="0" tIns="0" rIns="0" bIns="0">
            <a:spAutoFit/>
          </a:bodyPr>
          <a:lstStyle>
            <a:lvl1pPr marL="0" indent="0">
              <a:buNone/>
              <a:defRPr sz="1800">
                <a:solidFill>
                  <a:schemeClr val="accent1"/>
                </a:solidFill>
                <a:latin typeface="Segoe UI Semibold" panose="020B0702040204020203" pitchFamily="34" charset="0"/>
                <a:cs typeface="Segoe UI Semibold" panose="020B0702040204020203" pitchFamily="34" charset="0"/>
              </a:defRPr>
            </a:lvl1pPr>
          </a:lstStyle>
          <a:p>
            <a:pPr lvl="0"/>
            <a:r>
              <a:rPr lang="en-US"/>
              <a:t>Spotlight section two lines of text</a:t>
            </a:r>
          </a:p>
        </p:txBody>
      </p:sp>
      <p:sp>
        <p:nvSpPr>
          <p:cNvPr id="5" name="Picture Placeholder 20">
            <a:extLst>
              <a:ext uri="{FF2B5EF4-FFF2-40B4-BE49-F238E27FC236}">
                <a16:creationId xmlns:a16="http://schemas.microsoft.com/office/drawing/2014/main" id="{F5D4A3B4-D947-002F-3794-ABDC26EC4CD2}"/>
              </a:ext>
            </a:extLst>
          </p:cNvPr>
          <p:cNvSpPr>
            <a:spLocks noGrp="1"/>
          </p:cNvSpPr>
          <p:nvPr>
            <p:ph type="pic" sz="quarter" idx="24" hasCustomPrompt="1"/>
          </p:nvPr>
        </p:nvSpPr>
        <p:spPr>
          <a:xfrm>
            <a:off x="3441431" y="1492250"/>
            <a:ext cx="735012" cy="666750"/>
          </a:xfrm>
        </p:spPr>
        <p:txBody>
          <a:bodyPr/>
          <a:lstStyle>
            <a:lvl1pPr marL="0" indent="0">
              <a:buNone/>
              <a:defRPr/>
            </a:lvl1pPr>
          </a:lstStyle>
          <a:p>
            <a:r>
              <a:rPr lang="en-US"/>
              <a:t>Icon</a:t>
            </a:r>
            <a:endParaRPr lang="en-PH"/>
          </a:p>
        </p:txBody>
      </p:sp>
      <p:sp>
        <p:nvSpPr>
          <p:cNvPr id="7" name="Text Placeholder 3">
            <a:extLst>
              <a:ext uri="{FF2B5EF4-FFF2-40B4-BE49-F238E27FC236}">
                <a16:creationId xmlns:a16="http://schemas.microsoft.com/office/drawing/2014/main" id="{32D9938B-E2FF-F6B9-7BB2-FAB4A66D5B5C}"/>
              </a:ext>
            </a:extLst>
          </p:cNvPr>
          <p:cNvSpPr>
            <a:spLocks noGrp="1"/>
          </p:cNvSpPr>
          <p:nvPr>
            <p:ph type="body" sz="quarter" idx="25" hasCustomPrompt="1"/>
          </p:nvPr>
        </p:nvSpPr>
        <p:spPr>
          <a:xfrm>
            <a:off x="6293199" y="2316616"/>
            <a:ext cx="2347136" cy="553998"/>
          </a:xfrm>
          <a:prstGeom prst="rect">
            <a:avLst/>
          </a:prstGeom>
        </p:spPr>
        <p:txBody>
          <a:bodyPr wrap="square" lIns="0" tIns="0" rIns="0" bIns="0">
            <a:spAutoFit/>
          </a:bodyPr>
          <a:lstStyle>
            <a:lvl1pPr marL="0" indent="0">
              <a:buNone/>
              <a:defRPr sz="1800">
                <a:solidFill>
                  <a:schemeClr val="accent1"/>
                </a:solidFill>
                <a:latin typeface="Segoe UI Semibold" panose="020B0702040204020203" pitchFamily="34" charset="0"/>
                <a:cs typeface="Segoe UI Semibold" panose="020B0702040204020203" pitchFamily="34" charset="0"/>
              </a:defRPr>
            </a:lvl1pPr>
          </a:lstStyle>
          <a:p>
            <a:pPr lvl="0"/>
            <a:r>
              <a:rPr lang="en-US"/>
              <a:t>Spotlight section two lines of text</a:t>
            </a:r>
          </a:p>
        </p:txBody>
      </p:sp>
      <p:sp>
        <p:nvSpPr>
          <p:cNvPr id="8" name="Picture Placeholder 20">
            <a:extLst>
              <a:ext uri="{FF2B5EF4-FFF2-40B4-BE49-F238E27FC236}">
                <a16:creationId xmlns:a16="http://schemas.microsoft.com/office/drawing/2014/main" id="{54930BDF-60FA-DD74-BF42-548545741F6F}"/>
              </a:ext>
            </a:extLst>
          </p:cNvPr>
          <p:cNvSpPr>
            <a:spLocks noGrp="1"/>
          </p:cNvSpPr>
          <p:nvPr>
            <p:ph type="pic" sz="quarter" idx="26" hasCustomPrompt="1"/>
          </p:nvPr>
        </p:nvSpPr>
        <p:spPr>
          <a:xfrm>
            <a:off x="6293899" y="1492250"/>
            <a:ext cx="735012" cy="666750"/>
          </a:xfrm>
        </p:spPr>
        <p:txBody>
          <a:bodyPr/>
          <a:lstStyle>
            <a:lvl1pPr marL="0" indent="0">
              <a:buNone/>
              <a:defRPr/>
            </a:lvl1pPr>
          </a:lstStyle>
          <a:p>
            <a:r>
              <a:rPr lang="en-US"/>
              <a:t>Icon</a:t>
            </a:r>
            <a:endParaRPr lang="en-PH"/>
          </a:p>
        </p:txBody>
      </p:sp>
      <p:sp>
        <p:nvSpPr>
          <p:cNvPr id="9" name="Text Placeholder 3">
            <a:extLst>
              <a:ext uri="{FF2B5EF4-FFF2-40B4-BE49-F238E27FC236}">
                <a16:creationId xmlns:a16="http://schemas.microsoft.com/office/drawing/2014/main" id="{1036027D-BED6-CFF3-39DC-135574462496}"/>
              </a:ext>
            </a:extLst>
          </p:cNvPr>
          <p:cNvSpPr>
            <a:spLocks noGrp="1"/>
          </p:cNvSpPr>
          <p:nvPr>
            <p:ph type="body" sz="quarter" idx="27" hasCustomPrompt="1"/>
          </p:nvPr>
        </p:nvSpPr>
        <p:spPr>
          <a:xfrm>
            <a:off x="9145666" y="2316616"/>
            <a:ext cx="2458069" cy="553998"/>
          </a:xfrm>
          <a:prstGeom prst="rect">
            <a:avLst/>
          </a:prstGeom>
        </p:spPr>
        <p:txBody>
          <a:bodyPr wrap="square" lIns="0" tIns="0" rIns="0" bIns="0">
            <a:spAutoFit/>
          </a:bodyPr>
          <a:lstStyle>
            <a:lvl1pPr marL="0" indent="0">
              <a:buNone/>
              <a:defRPr sz="1800">
                <a:solidFill>
                  <a:schemeClr val="accent1"/>
                </a:solidFill>
                <a:latin typeface="Segoe UI Semibold" panose="020B0702040204020203" pitchFamily="34" charset="0"/>
                <a:cs typeface="Segoe UI Semibold" panose="020B0702040204020203" pitchFamily="34" charset="0"/>
              </a:defRPr>
            </a:lvl1pPr>
          </a:lstStyle>
          <a:p>
            <a:pPr lvl="0"/>
            <a:r>
              <a:rPr lang="en-US"/>
              <a:t>Spotlight section two lines of text</a:t>
            </a:r>
          </a:p>
        </p:txBody>
      </p:sp>
      <p:sp>
        <p:nvSpPr>
          <p:cNvPr id="10" name="Picture Placeholder 20">
            <a:extLst>
              <a:ext uri="{FF2B5EF4-FFF2-40B4-BE49-F238E27FC236}">
                <a16:creationId xmlns:a16="http://schemas.microsoft.com/office/drawing/2014/main" id="{586592CC-09F6-AF93-A4EC-6A93EB696444}"/>
              </a:ext>
            </a:extLst>
          </p:cNvPr>
          <p:cNvSpPr>
            <a:spLocks noGrp="1"/>
          </p:cNvSpPr>
          <p:nvPr>
            <p:ph type="pic" sz="quarter" idx="28" hasCustomPrompt="1"/>
          </p:nvPr>
        </p:nvSpPr>
        <p:spPr>
          <a:xfrm>
            <a:off x="9146367" y="1492250"/>
            <a:ext cx="735012" cy="666750"/>
          </a:xfrm>
        </p:spPr>
        <p:txBody>
          <a:bodyPr/>
          <a:lstStyle>
            <a:lvl1pPr marL="0" indent="0">
              <a:buNone/>
              <a:defRPr/>
            </a:lvl1pPr>
          </a:lstStyle>
          <a:p>
            <a:r>
              <a:rPr lang="en-US"/>
              <a:t>Icon</a:t>
            </a:r>
            <a:endParaRPr lang="en-PH"/>
          </a:p>
        </p:txBody>
      </p:sp>
    </p:spTree>
    <p:extLst>
      <p:ext uri="{BB962C8B-B14F-4D97-AF65-F5344CB8AC3E}">
        <p14:creationId xmlns:p14="http://schemas.microsoft.com/office/powerpoint/2010/main" val="1809158487"/>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550">
          <p15:clr>
            <a:srgbClr val="5ACBF0"/>
          </p15:clr>
        </p15:guide>
        <p15:guide id="29" orient="horz" pos="3013">
          <p15:clr>
            <a:srgbClr val="5ACBF0"/>
          </p15:clr>
        </p15:guide>
        <p15:guide id="30" orient="horz" pos="683">
          <p15:clr>
            <a:srgbClr val="5ACBF0"/>
          </p15:clr>
        </p15:guide>
        <p15:guide id="31" orient="horz" pos="224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6C1624F-0B47-155B-BA4A-263A7FE3D59B}"/>
              </a:ext>
            </a:extLst>
          </p:cNvPr>
          <p:cNvSpPr/>
          <p:nvPr userDrawn="1"/>
        </p:nvSpPr>
        <p:spPr bwMode="auto">
          <a:xfrm>
            <a:off x="7077991" y="3824416"/>
            <a:ext cx="5114009" cy="303358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93723831-4DE0-A5E1-CF2F-719F9EE93B1C}"/>
              </a:ext>
            </a:extLst>
          </p:cNvPr>
          <p:cNvGrpSpPr/>
          <p:nvPr userDrawn="1"/>
        </p:nvGrpSpPr>
        <p:grpSpPr>
          <a:xfrm>
            <a:off x="7077991" y="822258"/>
            <a:ext cx="4844375" cy="2750192"/>
            <a:chOff x="6393699" y="2717800"/>
            <a:chExt cx="4844375" cy="2750192"/>
          </a:xfrm>
        </p:grpSpPr>
        <p:pic>
          <p:nvPicPr>
            <p:cNvPr id="12" name="Picture 11" descr="A tablet showing an apps dashboard">
              <a:extLst>
                <a:ext uri="{FF2B5EF4-FFF2-40B4-BE49-F238E27FC236}">
                  <a16:creationId xmlns:a16="http://schemas.microsoft.com/office/drawing/2014/main" id="{EBB5FEA4-3293-2647-8FAE-CF84EBCB8F1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93699" y="2717800"/>
              <a:ext cx="4844375" cy="2750192"/>
            </a:xfrm>
            <a:prstGeom prst="rect">
              <a:avLst/>
            </a:prstGeom>
          </p:spPr>
        </p:pic>
        <p:sp>
          <p:nvSpPr>
            <p:cNvPr id="13" name="Rectangle 12">
              <a:extLst>
                <a:ext uri="{FF2B5EF4-FFF2-40B4-BE49-F238E27FC236}">
                  <a16:creationId xmlns:a16="http://schemas.microsoft.com/office/drawing/2014/main" id="{6EC764AB-8E4C-01B7-447F-D95F3E12752F}"/>
                </a:ext>
              </a:extLst>
            </p:cNvPr>
            <p:cNvSpPr/>
            <p:nvPr/>
          </p:nvSpPr>
          <p:spPr bwMode="auto">
            <a:xfrm>
              <a:off x="6870700" y="3060700"/>
              <a:ext cx="3898900" cy="20637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6" name="Picture Placeholder 5">
            <a:extLst>
              <a:ext uri="{FF2B5EF4-FFF2-40B4-BE49-F238E27FC236}">
                <a16:creationId xmlns:a16="http://schemas.microsoft.com/office/drawing/2014/main" id="{58A0F76E-D5EB-42DC-580C-956704A37F57}"/>
              </a:ext>
            </a:extLst>
          </p:cNvPr>
          <p:cNvSpPr>
            <a:spLocks noGrp="1"/>
          </p:cNvSpPr>
          <p:nvPr>
            <p:ph type="pic" sz="quarter" idx="11" hasCustomPrompt="1"/>
          </p:nvPr>
        </p:nvSpPr>
        <p:spPr>
          <a:xfrm>
            <a:off x="7554991" y="1165158"/>
            <a:ext cx="3898900" cy="2063750"/>
          </a:xfrm>
          <a:blipFill>
            <a:blip r:embed="rId3" cstate="screen">
              <a:extLst>
                <a:ext uri="{28A0092B-C50C-407E-A947-70E740481C1C}">
                  <a14:useLocalDpi xmlns:a14="http://schemas.microsoft.com/office/drawing/2010/main"/>
                </a:ext>
              </a:extLst>
            </a:blip>
            <a:stretch>
              <a:fillRect/>
            </a:stretch>
          </a:blipFill>
        </p:spPr>
        <p:txBody>
          <a:bodyPr anchor="ctr"/>
          <a:lstStyle>
            <a:lvl1pPr marL="0" indent="0" algn="ctr">
              <a:buNone/>
              <a:defRPr>
                <a:solidFill>
                  <a:schemeClr val="bg1"/>
                </a:solidFill>
              </a:defRPr>
            </a:lvl1pPr>
          </a:lstStyle>
          <a:p>
            <a:r>
              <a:rPr lang="en-US"/>
              <a:t>Insert Screenshot</a:t>
            </a:r>
            <a:endParaRPr lang="en-PH"/>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3" y="483704"/>
            <a:ext cx="5507737" cy="492443"/>
          </a:xfrm>
        </p:spPr>
        <p:txBody>
          <a:bodyPr/>
          <a:lstStyle>
            <a:lvl1pPr>
              <a:defRPr>
                <a:latin typeface="+mn-lt"/>
              </a:defRPr>
            </a:lvl1pPr>
          </a:lstStyle>
          <a:p>
            <a:r>
              <a:rPr lang="en-PH"/>
              <a:t>Product info template – Title</a:t>
            </a:r>
            <a:endParaRPr lang="en-US"/>
          </a:p>
        </p:txBody>
      </p:sp>
      <p:sp>
        <p:nvSpPr>
          <p:cNvPr id="19" name="Text Placeholder 3">
            <a:extLst>
              <a:ext uri="{FF2B5EF4-FFF2-40B4-BE49-F238E27FC236}">
                <a16:creationId xmlns:a16="http://schemas.microsoft.com/office/drawing/2014/main" id="{ACD05974-C6F5-8720-7DE5-8E5DFBF5D250}"/>
              </a:ext>
            </a:extLst>
          </p:cNvPr>
          <p:cNvSpPr>
            <a:spLocks noGrp="1"/>
          </p:cNvSpPr>
          <p:nvPr>
            <p:ph type="body" sz="quarter" idx="15" hasCustomPrompt="1"/>
          </p:nvPr>
        </p:nvSpPr>
        <p:spPr>
          <a:xfrm>
            <a:off x="588263" y="2316616"/>
            <a:ext cx="1786729" cy="430887"/>
          </a:xfrm>
          <a:prstGeom prst="rect">
            <a:avLst/>
          </a:prstGeom>
        </p:spPr>
        <p:txBody>
          <a:bodyPr wrap="square" lIns="0" tIns="0" rIns="0" bIns="0">
            <a:spAutoFit/>
          </a:bodyPr>
          <a:lstStyle>
            <a:lvl1pPr marL="0" indent="0">
              <a:buNone/>
              <a:defRPr sz="1400">
                <a:solidFill>
                  <a:schemeClr val="accent1"/>
                </a:solidFill>
                <a:latin typeface="Segoe UI Semibold" panose="020B0702040204020203" pitchFamily="34" charset="0"/>
                <a:cs typeface="Segoe UI Semibold" panose="020B0702040204020203" pitchFamily="34" charset="0"/>
              </a:defRPr>
            </a:lvl1pPr>
          </a:lstStyle>
          <a:p>
            <a:pPr lvl="0"/>
            <a:r>
              <a:rPr lang="en-US"/>
              <a:t>Spotlight section two lines of text</a:t>
            </a:r>
          </a:p>
        </p:txBody>
      </p:sp>
      <p:sp>
        <p:nvSpPr>
          <p:cNvPr id="21" name="Picture Placeholder 20">
            <a:extLst>
              <a:ext uri="{FF2B5EF4-FFF2-40B4-BE49-F238E27FC236}">
                <a16:creationId xmlns:a16="http://schemas.microsoft.com/office/drawing/2014/main" id="{E872061A-C85E-1748-2562-7F20F1B4CC27}"/>
              </a:ext>
            </a:extLst>
          </p:cNvPr>
          <p:cNvSpPr>
            <a:spLocks noGrp="1"/>
          </p:cNvSpPr>
          <p:nvPr>
            <p:ph type="pic" sz="quarter" idx="16" hasCustomPrompt="1"/>
          </p:nvPr>
        </p:nvSpPr>
        <p:spPr>
          <a:xfrm>
            <a:off x="588963" y="1492250"/>
            <a:ext cx="735012" cy="666750"/>
          </a:xfrm>
        </p:spPr>
        <p:txBody>
          <a:bodyPr/>
          <a:lstStyle>
            <a:lvl1pPr marL="0" indent="0">
              <a:buNone/>
              <a:defRPr/>
            </a:lvl1pPr>
          </a:lstStyle>
          <a:p>
            <a:r>
              <a:rPr lang="en-US"/>
              <a:t>Icon</a:t>
            </a:r>
            <a:endParaRPr lang="en-PH"/>
          </a:p>
        </p:txBody>
      </p:sp>
      <p:sp>
        <p:nvSpPr>
          <p:cNvPr id="27" name="Content Placeholder 4">
            <a:extLst>
              <a:ext uri="{FF2B5EF4-FFF2-40B4-BE49-F238E27FC236}">
                <a16:creationId xmlns:a16="http://schemas.microsoft.com/office/drawing/2014/main" id="{959A1CA1-B85A-6CDB-F339-6C955B8CFCDB}"/>
              </a:ext>
            </a:extLst>
          </p:cNvPr>
          <p:cNvSpPr>
            <a:spLocks noGrp="1"/>
          </p:cNvSpPr>
          <p:nvPr>
            <p:ph sz="quarter" idx="22" hasCustomPrompt="1"/>
          </p:nvPr>
        </p:nvSpPr>
        <p:spPr>
          <a:xfrm>
            <a:off x="588263" y="2965622"/>
            <a:ext cx="6086858" cy="3408674"/>
          </a:xfrm>
          <a:prstGeom prst="rect">
            <a:avLst/>
          </a:prstGeom>
        </p:spPr>
        <p:txBody>
          <a:bodyPr/>
          <a:lstStyle>
            <a:lvl1pPr marL="282575" indent="-282575">
              <a:buClr>
                <a:schemeClr val="accent1"/>
              </a:buClr>
              <a:buFont typeface="Arial" panose="020B0604020202020204" pitchFamily="34" charset="0"/>
              <a:buChar char="•"/>
              <a:defRPr sz="1200"/>
            </a:lvl1pPr>
            <a:lvl2pPr marL="457200" indent="-227013">
              <a:buClr>
                <a:schemeClr val="accent1"/>
              </a:buClr>
              <a:buFont typeface="Arial" panose="020B0604020202020204" pitchFamily="34" charset="0"/>
              <a:buChar char="•"/>
              <a:defRPr sz="1200"/>
            </a:lvl2pPr>
            <a:lvl3pPr marL="685800" indent="-227013">
              <a:buClr>
                <a:schemeClr val="accent1"/>
              </a:buClr>
              <a:buFont typeface="Arial" panose="020B0604020202020204" pitchFamily="34" charset="0"/>
              <a:buChar char="•"/>
              <a:defRPr sz="1000"/>
            </a:lvl3pPr>
            <a:lvl4pPr marL="914400" indent="-227013">
              <a:buClr>
                <a:schemeClr val="accent1"/>
              </a:buClr>
              <a:buFont typeface="Arial" panose="020B0604020202020204" pitchFamily="34" charset="0"/>
              <a:buChar char="•"/>
              <a:defRPr sz="1000"/>
            </a:lvl4pPr>
            <a:lvl5pPr marL="1143000" indent="-227013">
              <a:buClr>
                <a:schemeClr val="accent1"/>
              </a:buClr>
              <a:buFont typeface="Arial" panose="020B0604020202020204" pitchFamily="34" charset="0"/>
              <a:buChar char="•"/>
              <a:defRPr sz="1000"/>
            </a:lvl5pPr>
          </a:lstStyle>
          <a:p>
            <a:r>
              <a:rPr lang="en-PH"/>
              <a:t>Bullet point content</a:t>
            </a:r>
          </a:p>
          <a:p>
            <a:pPr lvl="1"/>
            <a:r>
              <a:rPr lang="en-US"/>
              <a:t>Second level</a:t>
            </a:r>
          </a:p>
          <a:p>
            <a:pPr lvl="2"/>
            <a:r>
              <a:rPr lang="en-US"/>
              <a:t>Third level</a:t>
            </a:r>
          </a:p>
          <a:p>
            <a:pPr lvl="3"/>
            <a:r>
              <a:rPr lang="en-US"/>
              <a:t>Fourth level</a:t>
            </a:r>
          </a:p>
          <a:p>
            <a:pPr lvl="4"/>
            <a:r>
              <a:rPr lang="en-US"/>
              <a:t>Fifth level</a:t>
            </a:r>
          </a:p>
        </p:txBody>
      </p:sp>
      <p:sp>
        <p:nvSpPr>
          <p:cNvPr id="3" name="Text Placeholder 3">
            <a:extLst>
              <a:ext uri="{FF2B5EF4-FFF2-40B4-BE49-F238E27FC236}">
                <a16:creationId xmlns:a16="http://schemas.microsoft.com/office/drawing/2014/main" id="{D774927F-8017-AE90-8D24-F8972F68FC00}"/>
              </a:ext>
            </a:extLst>
          </p:cNvPr>
          <p:cNvSpPr>
            <a:spLocks noGrp="1"/>
          </p:cNvSpPr>
          <p:nvPr>
            <p:ph type="body" sz="quarter" idx="23" hasCustomPrompt="1"/>
          </p:nvPr>
        </p:nvSpPr>
        <p:spPr>
          <a:xfrm>
            <a:off x="2733642" y="2316616"/>
            <a:ext cx="1786729" cy="430887"/>
          </a:xfrm>
          <a:prstGeom prst="rect">
            <a:avLst/>
          </a:prstGeom>
        </p:spPr>
        <p:txBody>
          <a:bodyPr wrap="square" lIns="0" tIns="0" rIns="0" bIns="0">
            <a:spAutoFit/>
          </a:bodyPr>
          <a:lstStyle>
            <a:lvl1pPr marL="0" indent="0">
              <a:buNone/>
              <a:defRPr sz="1400">
                <a:solidFill>
                  <a:schemeClr val="accent1"/>
                </a:solidFill>
                <a:latin typeface="Segoe UI Semibold" panose="020B0702040204020203" pitchFamily="34" charset="0"/>
                <a:cs typeface="Segoe UI Semibold" panose="020B0702040204020203" pitchFamily="34" charset="0"/>
              </a:defRPr>
            </a:lvl1pPr>
          </a:lstStyle>
          <a:p>
            <a:pPr lvl="0"/>
            <a:r>
              <a:rPr lang="en-US"/>
              <a:t>Spotlight section two lines of text</a:t>
            </a:r>
          </a:p>
        </p:txBody>
      </p:sp>
      <p:sp>
        <p:nvSpPr>
          <p:cNvPr id="5" name="Picture Placeholder 20">
            <a:extLst>
              <a:ext uri="{FF2B5EF4-FFF2-40B4-BE49-F238E27FC236}">
                <a16:creationId xmlns:a16="http://schemas.microsoft.com/office/drawing/2014/main" id="{F5D4A3B4-D947-002F-3794-ABDC26EC4CD2}"/>
              </a:ext>
            </a:extLst>
          </p:cNvPr>
          <p:cNvSpPr>
            <a:spLocks noGrp="1"/>
          </p:cNvSpPr>
          <p:nvPr>
            <p:ph type="pic" sz="quarter" idx="24" hasCustomPrompt="1"/>
          </p:nvPr>
        </p:nvSpPr>
        <p:spPr>
          <a:xfrm>
            <a:off x="2734342" y="1492250"/>
            <a:ext cx="735012" cy="666750"/>
          </a:xfrm>
        </p:spPr>
        <p:txBody>
          <a:bodyPr/>
          <a:lstStyle>
            <a:lvl1pPr marL="0" indent="0">
              <a:buNone/>
              <a:defRPr/>
            </a:lvl1pPr>
          </a:lstStyle>
          <a:p>
            <a:r>
              <a:rPr lang="en-US"/>
              <a:t>Icon</a:t>
            </a:r>
            <a:endParaRPr lang="en-PH"/>
          </a:p>
        </p:txBody>
      </p:sp>
      <p:sp>
        <p:nvSpPr>
          <p:cNvPr id="7" name="Text Placeholder 3">
            <a:extLst>
              <a:ext uri="{FF2B5EF4-FFF2-40B4-BE49-F238E27FC236}">
                <a16:creationId xmlns:a16="http://schemas.microsoft.com/office/drawing/2014/main" id="{32D9938B-E2FF-F6B9-7BB2-FAB4A66D5B5C}"/>
              </a:ext>
            </a:extLst>
          </p:cNvPr>
          <p:cNvSpPr>
            <a:spLocks noGrp="1"/>
          </p:cNvSpPr>
          <p:nvPr>
            <p:ph type="body" sz="quarter" idx="25" hasCustomPrompt="1"/>
          </p:nvPr>
        </p:nvSpPr>
        <p:spPr>
          <a:xfrm>
            <a:off x="4880421" y="2316616"/>
            <a:ext cx="1786729" cy="430887"/>
          </a:xfrm>
          <a:prstGeom prst="rect">
            <a:avLst/>
          </a:prstGeom>
        </p:spPr>
        <p:txBody>
          <a:bodyPr wrap="square" lIns="0" tIns="0" rIns="0" bIns="0">
            <a:spAutoFit/>
          </a:bodyPr>
          <a:lstStyle>
            <a:lvl1pPr marL="0" indent="0">
              <a:buNone/>
              <a:defRPr sz="1400">
                <a:solidFill>
                  <a:schemeClr val="accent1"/>
                </a:solidFill>
                <a:latin typeface="Segoe UI Semibold" panose="020B0702040204020203" pitchFamily="34" charset="0"/>
                <a:cs typeface="Segoe UI Semibold" panose="020B0702040204020203" pitchFamily="34" charset="0"/>
              </a:defRPr>
            </a:lvl1pPr>
          </a:lstStyle>
          <a:p>
            <a:pPr lvl="0"/>
            <a:r>
              <a:rPr lang="en-US"/>
              <a:t>Spotlight section two lines of text</a:t>
            </a:r>
          </a:p>
        </p:txBody>
      </p:sp>
      <p:sp>
        <p:nvSpPr>
          <p:cNvPr id="8" name="Picture Placeholder 20">
            <a:extLst>
              <a:ext uri="{FF2B5EF4-FFF2-40B4-BE49-F238E27FC236}">
                <a16:creationId xmlns:a16="http://schemas.microsoft.com/office/drawing/2014/main" id="{54930BDF-60FA-DD74-BF42-548545741F6F}"/>
              </a:ext>
            </a:extLst>
          </p:cNvPr>
          <p:cNvSpPr>
            <a:spLocks noGrp="1"/>
          </p:cNvSpPr>
          <p:nvPr>
            <p:ph type="pic" sz="quarter" idx="26" hasCustomPrompt="1"/>
          </p:nvPr>
        </p:nvSpPr>
        <p:spPr>
          <a:xfrm>
            <a:off x="4881121" y="1492250"/>
            <a:ext cx="735012" cy="666750"/>
          </a:xfrm>
        </p:spPr>
        <p:txBody>
          <a:bodyPr/>
          <a:lstStyle>
            <a:lvl1pPr marL="0" indent="0">
              <a:buNone/>
              <a:defRPr/>
            </a:lvl1pPr>
          </a:lstStyle>
          <a:p>
            <a:r>
              <a:rPr lang="en-US"/>
              <a:t>Icon</a:t>
            </a:r>
            <a:endParaRPr lang="en-PH"/>
          </a:p>
        </p:txBody>
      </p:sp>
      <p:sp>
        <p:nvSpPr>
          <p:cNvPr id="14" name="Text Placeholder 3">
            <a:extLst>
              <a:ext uri="{FF2B5EF4-FFF2-40B4-BE49-F238E27FC236}">
                <a16:creationId xmlns:a16="http://schemas.microsoft.com/office/drawing/2014/main" id="{0F8C0722-3347-38F8-B90F-97112A016B4F}"/>
              </a:ext>
            </a:extLst>
          </p:cNvPr>
          <p:cNvSpPr>
            <a:spLocks noGrp="1"/>
          </p:cNvSpPr>
          <p:nvPr>
            <p:ph type="body" sz="quarter" idx="27" hasCustomPrompt="1"/>
          </p:nvPr>
        </p:nvSpPr>
        <p:spPr>
          <a:xfrm>
            <a:off x="7346092" y="637592"/>
            <a:ext cx="4257645" cy="184666"/>
          </a:xfrm>
          <a:prstGeom prst="rect">
            <a:avLst/>
          </a:prstGeom>
        </p:spPr>
        <p:txBody>
          <a:bodyPr wrap="square" lIns="0" tIns="0" rIns="0" bIns="0">
            <a:spAutoFit/>
          </a:bodyPr>
          <a:lstStyle>
            <a:lvl1pPr marL="0" indent="0">
              <a:buNone/>
              <a:defRPr sz="1200">
                <a:solidFill>
                  <a:schemeClr val="accent1"/>
                </a:solidFill>
                <a:latin typeface="Segoe UI Semibold" panose="020B0702040204020203" pitchFamily="34" charset="0"/>
                <a:cs typeface="Segoe UI Semibold" panose="020B0702040204020203" pitchFamily="34" charset="0"/>
              </a:defRPr>
            </a:lvl1pPr>
          </a:lstStyle>
          <a:p>
            <a:pPr lvl="0"/>
            <a:r>
              <a:rPr lang="en-US"/>
              <a:t>Supported platforms</a:t>
            </a:r>
          </a:p>
        </p:txBody>
      </p:sp>
      <p:sp>
        <p:nvSpPr>
          <p:cNvPr id="17" name="Rounded Rectangle 16">
            <a:extLst>
              <a:ext uri="{FF2B5EF4-FFF2-40B4-BE49-F238E27FC236}">
                <a16:creationId xmlns:a16="http://schemas.microsoft.com/office/drawing/2014/main" id="{9F823DA5-B836-3AED-44DF-5E2E7332E518}"/>
              </a:ext>
            </a:extLst>
          </p:cNvPr>
          <p:cNvSpPr/>
          <p:nvPr userDrawn="1"/>
        </p:nvSpPr>
        <p:spPr bwMode="auto">
          <a:xfrm>
            <a:off x="6864178" y="3584807"/>
            <a:ext cx="5757083" cy="430887"/>
          </a:xfrm>
          <a:prstGeom prst="roundRect">
            <a:avLst>
              <a:gd name="adj"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Text Placeholder 3">
            <a:extLst>
              <a:ext uri="{FF2B5EF4-FFF2-40B4-BE49-F238E27FC236}">
                <a16:creationId xmlns:a16="http://schemas.microsoft.com/office/drawing/2014/main" id="{2AC49D49-05C2-0697-EA21-E398F8D2697D}"/>
              </a:ext>
            </a:extLst>
          </p:cNvPr>
          <p:cNvSpPr>
            <a:spLocks noGrp="1"/>
          </p:cNvSpPr>
          <p:nvPr>
            <p:ph type="body" sz="quarter" idx="28" hasCustomPrompt="1"/>
          </p:nvPr>
        </p:nvSpPr>
        <p:spPr>
          <a:xfrm>
            <a:off x="7346093" y="3692528"/>
            <a:ext cx="4318686" cy="215444"/>
          </a:xfrm>
          <a:prstGeom prst="rect">
            <a:avLst/>
          </a:prstGeom>
        </p:spPr>
        <p:txBody>
          <a:bodyPr wrap="square" lIns="0" tIns="0" rIns="0" bIns="0">
            <a:spAutoFit/>
          </a:bodyPr>
          <a:lstStyle>
            <a:lvl1pPr marL="0" indent="0">
              <a:buNone/>
              <a:defRPr sz="1400">
                <a:solidFill>
                  <a:schemeClr val="bg1"/>
                </a:solidFill>
                <a:latin typeface="Segoe UI Semibold" panose="020B0702040204020203" pitchFamily="34" charset="0"/>
                <a:cs typeface="Segoe UI Semibold" panose="020B0702040204020203" pitchFamily="34" charset="0"/>
              </a:defRPr>
            </a:lvl1pPr>
          </a:lstStyle>
          <a:p>
            <a:pPr lvl="0"/>
            <a:r>
              <a:rPr lang="en-US"/>
              <a:t>Customer pain point / Stat section</a:t>
            </a:r>
          </a:p>
        </p:txBody>
      </p:sp>
      <p:sp>
        <p:nvSpPr>
          <p:cNvPr id="20" name="Oval 19">
            <a:extLst>
              <a:ext uri="{FF2B5EF4-FFF2-40B4-BE49-F238E27FC236}">
                <a16:creationId xmlns:a16="http://schemas.microsoft.com/office/drawing/2014/main" id="{B20FA5AD-0197-542E-DC71-C6280405316E}"/>
              </a:ext>
            </a:extLst>
          </p:cNvPr>
          <p:cNvSpPr/>
          <p:nvPr userDrawn="1"/>
        </p:nvSpPr>
        <p:spPr bwMode="auto">
          <a:xfrm>
            <a:off x="6942146" y="3658147"/>
            <a:ext cx="284206" cy="2842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Content Placeholder 4">
            <a:extLst>
              <a:ext uri="{FF2B5EF4-FFF2-40B4-BE49-F238E27FC236}">
                <a16:creationId xmlns:a16="http://schemas.microsoft.com/office/drawing/2014/main" id="{620FCDDC-C8A5-1822-E8C3-32F81220190F}"/>
              </a:ext>
            </a:extLst>
          </p:cNvPr>
          <p:cNvSpPr>
            <a:spLocks noGrp="1"/>
          </p:cNvSpPr>
          <p:nvPr>
            <p:ph sz="quarter" idx="29" hasCustomPrompt="1"/>
          </p:nvPr>
        </p:nvSpPr>
        <p:spPr>
          <a:xfrm>
            <a:off x="7346091" y="4195121"/>
            <a:ext cx="4318687" cy="2179176"/>
          </a:xfrm>
          <a:prstGeom prst="rect">
            <a:avLst/>
          </a:prstGeom>
        </p:spPr>
        <p:txBody>
          <a:bodyPr/>
          <a:lstStyle>
            <a:lvl1pPr marL="282575" indent="-282575">
              <a:buClr>
                <a:schemeClr val="accent1"/>
              </a:buClr>
              <a:buFont typeface="Arial" panose="020B0604020202020204" pitchFamily="34" charset="0"/>
              <a:buChar char="•"/>
              <a:defRPr sz="1200"/>
            </a:lvl1pPr>
            <a:lvl2pPr marL="457200" indent="-227013">
              <a:buClr>
                <a:schemeClr val="accent1"/>
              </a:buClr>
              <a:buFont typeface="Arial" panose="020B0604020202020204" pitchFamily="34" charset="0"/>
              <a:buChar char="•"/>
              <a:defRPr sz="1200"/>
            </a:lvl2pPr>
            <a:lvl3pPr marL="685800" indent="-227013">
              <a:buClr>
                <a:schemeClr val="accent1"/>
              </a:buClr>
              <a:buFont typeface="Arial" panose="020B0604020202020204" pitchFamily="34" charset="0"/>
              <a:buChar char="•"/>
              <a:defRPr sz="1000"/>
            </a:lvl3pPr>
            <a:lvl4pPr marL="914400" indent="-227013">
              <a:buClr>
                <a:schemeClr val="accent1"/>
              </a:buClr>
              <a:buFont typeface="Arial" panose="020B0604020202020204" pitchFamily="34" charset="0"/>
              <a:buChar char="•"/>
              <a:defRPr sz="1000"/>
            </a:lvl4pPr>
            <a:lvl5pPr marL="1143000" indent="-227013">
              <a:buClr>
                <a:schemeClr val="accent1"/>
              </a:buClr>
              <a:buFont typeface="Arial" panose="020B0604020202020204" pitchFamily="34" charset="0"/>
              <a:buChar char="•"/>
              <a:defRPr sz="1000"/>
            </a:lvl5pPr>
          </a:lstStyle>
          <a:p>
            <a:r>
              <a:rPr lang="en-PH"/>
              <a:t>Bullet point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4934925"/>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550">
          <p15:clr>
            <a:srgbClr val="5ACBF0"/>
          </p15:clr>
        </p15:guide>
        <p15:guide id="29" orient="horz" pos="3013">
          <p15:clr>
            <a:srgbClr val="5ACBF0"/>
          </p15:clr>
        </p15:guide>
        <p15:guide id="30" orient="horz" pos="683">
          <p15:clr>
            <a:srgbClr val="5ACBF0"/>
          </p15:clr>
        </p15:guide>
        <p15:guide id="31" orient="horz" pos="224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gradFill>
                  <a:gsLst>
                    <a:gs pos="0">
                      <a:schemeClr val="tx1"/>
                    </a:gs>
                    <a:gs pos="100000">
                      <a:schemeClr val="tx1"/>
                    </a:gs>
                  </a:gsLst>
                  <a:lin ang="0" scaled="0"/>
                </a:gradFill>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766252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1327892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6566203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49328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43409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9851D3-E3F4-457A-0138-DABC0B5210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3FD003-3F0E-CC96-40FC-2A6DB6A534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6D88C5-07C8-082E-1D4C-5D5FBB33ECC4}"/>
              </a:ext>
            </a:extLst>
          </p:cNvPr>
          <p:cNvSpPr>
            <a:spLocks noGrp="1"/>
          </p:cNvSpPr>
          <p:nvPr>
            <p:ph type="dt" sz="half" idx="10"/>
          </p:nvPr>
        </p:nvSpPr>
        <p:spPr/>
        <p:txBody>
          <a:bodyPr/>
          <a:lstStyle/>
          <a:p>
            <a:fld id="{4F86425B-975F-463D-B43C-6723C3651EAF}" type="datetimeFigureOut">
              <a:rPr lang="en-US" smtClean="0"/>
              <a:t>2/8/2024</a:t>
            </a:fld>
            <a:endParaRPr lang="en-US"/>
          </a:p>
        </p:txBody>
      </p:sp>
      <p:sp>
        <p:nvSpPr>
          <p:cNvPr id="5" name="Footer Placeholder 4">
            <a:extLst>
              <a:ext uri="{FF2B5EF4-FFF2-40B4-BE49-F238E27FC236}">
                <a16:creationId xmlns:a16="http://schemas.microsoft.com/office/drawing/2014/main" id="{419A2EDB-AC72-2203-00C5-C1A521F5F5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2D0853-3CC9-505D-2B0A-64D39153B17E}"/>
              </a:ext>
            </a:extLst>
          </p:cNvPr>
          <p:cNvSpPr>
            <a:spLocks noGrp="1"/>
          </p:cNvSpPr>
          <p:nvPr>
            <p:ph type="sldNum" sz="quarter" idx="12"/>
          </p:nvPr>
        </p:nvSpPr>
        <p:spPr/>
        <p:txBody>
          <a:bodyPr/>
          <a:lstStyle/>
          <a:p>
            <a:fld id="{EFA90470-7644-456C-9E6D-350DE7CA6393}" type="slidenum">
              <a:rPr lang="en-US" smtClean="0"/>
              <a:t>‹#›</a:t>
            </a:fld>
            <a:endParaRPr lang="en-US"/>
          </a:p>
        </p:txBody>
      </p:sp>
    </p:spTree>
    <p:extLst>
      <p:ext uri="{BB962C8B-B14F-4D97-AF65-F5344CB8AC3E}">
        <p14:creationId xmlns:p14="http://schemas.microsoft.com/office/powerpoint/2010/main" val="346192626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67388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40989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1653131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5035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72113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360000"/>
            <a:ext cx="11018520"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7837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3600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24397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360000"/>
            <a:ext cx="11018520" cy="553998"/>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7870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600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3404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600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4039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36558"/>
            <a:ext cx="4127692" cy="984885"/>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59425651"/>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30" orient="horz" pos="683">
          <p15:clr>
            <a:srgbClr val="5ACBF0"/>
          </p15:clr>
        </p15:guide>
        <p15:guide id="32" orient="horz" pos="5120">
          <p15:clr>
            <a:srgbClr val="5ACBF0"/>
          </p15:clr>
        </p15:guide>
        <p15:guide id="33" pos="7055">
          <p15:clr>
            <a:srgbClr val="5ACBF0"/>
          </p15:clr>
        </p15:guide>
        <p15:guide id="34" pos="790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600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66382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3600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7351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3600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351504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3600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9792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360000"/>
            <a:ext cx="11018520" cy="553998"/>
          </a:xfrm>
        </p:spPr>
        <p:txBody>
          <a:bodyPr/>
          <a:lstStyle/>
          <a:p>
            <a:r>
              <a:rPr lang="en-US"/>
              <a:t>Click to edit Master title style</a:t>
            </a:r>
          </a:p>
        </p:txBody>
      </p:sp>
    </p:spTree>
    <p:extLst>
      <p:ext uri="{BB962C8B-B14F-4D97-AF65-F5344CB8AC3E}">
        <p14:creationId xmlns:p14="http://schemas.microsoft.com/office/powerpoint/2010/main" val="36516999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150771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472842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260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360000"/>
            <a:ext cx="11018520" cy="553998"/>
          </a:xfrm>
        </p:spPr>
        <p:txBody>
          <a:bodyPr anchor="ctr"/>
          <a:lstStyle>
            <a:lvl1pP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10870"/>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260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360000"/>
            <a:ext cx="11018520" cy="553998"/>
          </a:xfrm>
        </p:spPr>
        <p:txBody>
          <a:bodyPr anchor="ctr"/>
          <a:lstStyle>
            <a:lvl1pPr>
              <a:defRPr>
                <a:solidFill>
                  <a:schemeClr val="bg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58872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260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60000"/>
            <a:ext cx="11018520" cy="553998"/>
          </a:xfrm>
        </p:spPr>
        <p:txBody>
          <a:bodyPr anchor="ct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97113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740028"/>
          </a:xfrm>
          <a:prstGeom prst="rect">
            <a:avLst/>
          </a:prstGeom>
        </p:spPr>
        <p:txBody>
          <a:bodyPr/>
          <a:lstStyle>
            <a:lvl1pPr>
              <a:defRPr>
                <a:gradFill>
                  <a:gsLst>
                    <a:gs pos="0">
                      <a:schemeClr val="tx1"/>
                    </a:gs>
                    <a:gs pos="100000">
                      <a:schemeClr val="tx1"/>
                    </a:gs>
                  </a:gsLst>
                  <a:lin ang="5400000" scaled="1"/>
                </a:gradFill>
              </a:defRPr>
            </a:lvl1pPr>
            <a:lvl2pPr>
              <a:defRPr>
                <a:gradFill>
                  <a:gsLst>
                    <a:gs pos="0">
                      <a:schemeClr val="tx1"/>
                    </a:gs>
                    <a:gs pos="100000">
                      <a:schemeClr val="tx1"/>
                    </a:gs>
                  </a:gsLst>
                  <a:lin ang="5400000" scaled="1"/>
                </a:gradFill>
              </a:defRPr>
            </a:lvl2pPr>
            <a:lvl3pPr>
              <a:defRPr>
                <a:gradFill>
                  <a:gsLst>
                    <a:gs pos="0">
                      <a:schemeClr val="tx1"/>
                    </a:gs>
                    <a:gs pos="100000">
                      <a:schemeClr val="tx1"/>
                    </a:gs>
                  </a:gsLst>
                  <a:lin ang="5400000" scaled="1"/>
                </a:gradFill>
              </a:defRPr>
            </a:lvl3pPr>
            <a:lvl4pPr>
              <a:defRPr>
                <a:gradFill>
                  <a:gsLst>
                    <a:gs pos="0">
                      <a:schemeClr val="tx1"/>
                    </a:gs>
                    <a:gs pos="100000">
                      <a:schemeClr val="tx1"/>
                    </a:gs>
                  </a:gsLst>
                  <a:lin ang="5400000" scaled="1"/>
                </a:gradFill>
              </a:defRPr>
            </a:lvl4pPr>
            <a:lvl5pPr>
              <a:defRPr>
                <a:gradFill>
                  <a:gsLst>
                    <a:gs pos="0">
                      <a:schemeClr val="tx1"/>
                    </a:gs>
                    <a:gs pos="100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4447156"/>
      </p:ext>
    </p:extLst>
  </p:cSld>
  <p:clrMapOvr>
    <a:masterClrMapping/>
  </p:clrMapOvr>
  <p:transition>
    <p:fade/>
  </p:transition>
  <p:extLst>
    <p:ext uri="{DCECCB84-F9BA-43D5-87BE-67443E8EF086}">
      <p15:sldGuideLst xmlns:p15="http://schemas.microsoft.com/office/powerpoint/2012/main">
        <p15:guide id="2" orient="horz" pos="3015">
          <p15:clr>
            <a:srgbClr val="5ACBF0"/>
          </p15:clr>
        </p15:guide>
        <p15:guide id="3" orient="horz" pos="683">
          <p15:clr>
            <a:srgbClr val="5ACBF0"/>
          </p15:clr>
        </p15:guide>
        <p15:guide id="5" orient="horz" pos="2143">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260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60000"/>
            <a:ext cx="11018520" cy="553998"/>
          </a:xfrm>
        </p:spPr>
        <p:txBody>
          <a:bodyPr anchor="ctr">
            <a:spAutoFit/>
          </a:bodyPr>
          <a:lstStyle>
            <a:lvl1pPr>
              <a:defRPr>
                <a:solidFill>
                  <a:schemeClr val="bg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37546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260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360000"/>
            <a:ext cx="11018520" cy="553998"/>
          </a:xfrm>
        </p:spPr>
        <p:txBody>
          <a:bodyPr anchor="ctr">
            <a:spAutoFit/>
          </a:bodyPr>
          <a:lstStyle>
            <a:lvl1pPr>
              <a:defRPr>
                <a:solidFill>
                  <a:schemeClr val="bg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481942"/>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260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360000"/>
            <a:ext cx="11018520" cy="553998"/>
          </a:xfrm>
        </p:spPr>
        <p:txBody>
          <a:bodyPr anchor="ct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6380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360000"/>
            <a:ext cx="11018520" cy="553998"/>
          </a:xfrm>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1160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7044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360000"/>
            <a:ext cx="11018520" cy="553998"/>
          </a:xfrm>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1160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9600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600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1160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03863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600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1160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38717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3600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1160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9047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3600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1160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870130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3600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1160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4063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dentity and Access Management_Title Slide gray">
    <p:bg>
      <p:bgPr>
        <a:solidFill>
          <a:schemeClr val="accent1"/>
        </a:solidFill>
        <a:effectLst/>
      </p:bgPr>
    </p:bg>
    <p:spTree>
      <p:nvGrpSpPr>
        <p:cNvPr id="1" name=""/>
        <p:cNvGrpSpPr/>
        <p:nvPr/>
      </p:nvGrpSpPr>
      <p:grpSpPr>
        <a:xfrm>
          <a:off x="0" y="0"/>
          <a:ext cx="0" cy="0"/>
          <a:chOff x="0" y="0"/>
          <a:chExt cx="0" cy="0"/>
        </a:xfrm>
      </p:grpSpPr>
      <p:pic>
        <p:nvPicPr>
          <p:cNvPr id="13" name="Picture 12" descr="Graphical user interface&#10;&#10;Description automatically generated with medium confidence">
            <a:extLst>
              <a:ext uri="{FF2B5EF4-FFF2-40B4-BE49-F238E27FC236}">
                <a16:creationId xmlns:a16="http://schemas.microsoft.com/office/drawing/2014/main" id="{434D5C75-C6EA-4A82-932C-00DDFB796BA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225" y="295675"/>
            <a:ext cx="2905125" cy="877295"/>
          </a:xfrm>
          <a:prstGeom prst="rect">
            <a:avLst/>
          </a:prstGeom>
        </p:spPr>
      </p:pic>
      <p:sp>
        <p:nvSpPr>
          <p:cNvPr id="12" name="Graphic 19">
            <a:extLst>
              <a:ext uri="{FF2B5EF4-FFF2-40B4-BE49-F238E27FC236}">
                <a16:creationId xmlns:a16="http://schemas.microsoft.com/office/drawing/2014/main" id="{890750B3-2DF7-4EAF-89C9-D1D39A1095A8}"/>
              </a:ext>
            </a:extLst>
          </p:cNvPr>
          <p:cNvSpPr/>
          <p:nvPr/>
        </p:nvSpPr>
        <p:spPr>
          <a:xfrm>
            <a:off x="5552440" y="0"/>
            <a:ext cx="6638290" cy="6858000"/>
          </a:xfrm>
          <a:custGeom>
            <a:avLst/>
            <a:gdLst>
              <a:gd name="connsiteX0" fmla="*/ 2012013 w 2941760"/>
              <a:gd name="connsiteY0" fmla="*/ 3039125 h 3039125"/>
              <a:gd name="connsiteX1" fmla="*/ 1418258 w 2941760"/>
              <a:gd name="connsiteY1" fmla="*/ 3039125 h 3039125"/>
              <a:gd name="connsiteX2" fmla="*/ 2482515 w 2941760"/>
              <a:gd name="connsiteY2" fmla="*/ 811559 h 3039125"/>
              <a:gd name="connsiteX3" fmla="*/ 2941760 w 2941760"/>
              <a:gd name="connsiteY3" fmla="*/ 505395 h 3039125"/>
              <a:gd name="connsiteX4" fmla="*/ 2941760 w 2941760"/>
              <a:gd name="connsiteY4" fmla="*/ 1094648 h 3039125"/>
              <a:gd name="connsiteX5" fmla="*/ 2012013 w 2941760"/>
              <a:gd name="connsiteY5" fmla="*/ 3039125 h 3039125"/>
              <a:gd name="connsiteX6" fmla="*/ 801429 w 2941760"/>
              <a:gd name="connsiteY6" fmla="*/ 2844959 h 3039125"/>
              <a:gd name="connsiteX7" fmla="*/ 751902 w 2941760"/>
              <a:gd name="connsiteY7" fmla="*/ 3039125 h 3039125"/>
              <a:gd name="connsiteX8" fmla="*/ 1296693 w 2941760"/>
              <a:gd name="connsiteY8" fmla="*/ 3039125 h 3039125"/>
              <a:gd name="connsiteX9" fmla="*/ 2383462 w 2941760"/>
              <a:gd name="connsiteY9" fmla="*/ 764846 h 3039125"/>
              <a:gd name="connsiteX10" fmla="*/ 2099248 w 2941760"/>
              <a:gd name="connsiteY10" fmla="*/ 8442 h 3039125"/>
              <a:gd name="connsiteX11" fmla="*/ 2080675 w 2941760"/>
              <a:gd name="connsiteY11" fmla="*/ 0 h 3039125"/>
              <a:gd name="connsiteX12" fmla="*/ 1604546 w 2941760"/>
              <a:gd name="connsiteY12" fmla="*/ 0 h 3039125"/>
              <a:gd name="connsiteX13" fmla="*/ 1327647 w 2941760"/>
              <a:gd name="connsiteY13" fmla="*/ 260014 h 3039125"/>
              <a:gd name="connsiteX14" fmla="*/ 0 w 2941760"/>
              <a:gd name="connsiteY14" fmla="*/ 3039125 h 3039125"/>
              <a:gd name="connsiteX15" fmla="*/ 594318 w 2941760"/>
              <a:gd name="connsiteY15" fmla="*/ 3039125 h 3039125"/>
              <a:gd name="connsiteX16" fmla="*/ 1811094 w 2941760"/>
              <a:gd name="connsiteY16" fmla="*/ 491325 h 3039125"/>
              <a:gd name="connsiteX17" fmla="*/ 1892137 w 2941760"/>
              <a:gd name="connsiteY17" fmla="*/ 441236 h 3039125"/>
              <a:gd name="connsiteX18" fmla="*/ 1904518 w 2941760"/>
              <a:gd name="connsiteY18" fmla="*/ 535786 h 3039125"/>
              <a:gd name="connsiteX19" fmla="*/ 801429 w 2941760"/>
              <a:gd name="connsiteY19" fmla="*/ 2844959 h 3039125"/>
              <a:gd name="connsiteX20" fmla="*/ 2941198 w 2941760"/>
              <a:gd name="connsiteY20" fmla="*/ 2578754 h 3039125"/>
              <a:gd name="connsiteX21" fmla="*/ 2941198 w 2941760"/>
              <a:gd name="connsiteY21" fmla="*/ 1334964 h 3039125"/>
              <a:gd name="connsiteX22" fmla="*/ 2127388 w 2941760"/>
              <a:gd name="connsiteY22" fmla="*/ 3039125 h 3039125"/>
              <a:gd name="connsiteX23" fmla="*/ 2721705 w 2941760"/>
              <a:gd name="connsiteY23" fmla="*/ 3039125 h 3039125"/>
              <a:gd name="connsiteX24" fmla="*/ 2941198 w 2941760"/>
              <a:gd name="connsiteY24" fmla="*/ 2578754 h 3039125"/>
              <a:gd name="connsiteX25" fmla="*/ 2941198 w 2941760"/>
              <a:gd name="connsiteY25" fmla="*/ 2819633 h 3039125"/>
              <a:gd name="connsiteX26" fmla="*/ 2836517 w 2941760"/>
              <a:gd name="connsiteY26" fmla="*/ 3039125 h 3039125"/>
              <a:gd name="connsiteX27" fmla="*/ 2941198 w 2941760"/>
              <a:gd name="connsiteY27" fmla="*/ 3039125 h 3039125"/>
              <a:gd name="connsiteX28" fmla="*/ 2941198 w 2941760"/>
              <a:gd name="connsiteY28" fmla="*/ 2819633 h 303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1760" h="3039125">
                <a:moveTo>
                  <a:pt x="2012013" y="3039125"/>
                </a:moveTo>
                <a:lnTo>
                  <a:pt x="1418258" y="3039125"/>
                </a:lnTo>
                <a:lnTo>
                  <a:pt x="2482515" y="811559"/>
                </a:lnTo>
                <a:cubicBezTo>
                  <a:pt x="2568623" y="631463"/>
                  <a:pt x="2749283" y="523405"/>
                  <a:pt x="2941760" y="505395"/>
                </a:cubicBezTo>
                <a:lnTo>
                  <a:pt x="2941760" y="1094648"/>
                </a:lnTo>
                <a:lnTo>
                  <a:pt x="2012013" y="3039125"/>
                </a:lnTo>
                <a:close/>
                <a:moveTo>
                  <a:pt x="801429" y="2844959"/>
                </a:moveTo>
                <a:cubicBezTo>
                  <a:pt x="771600" y="2907430"/>
                  <a:pt x="755842" y="2972715"/>
                  <a:pt x="751902" y="3039125"/>
                </a:cubicBezTo>
                <a:lnTo>
                  <a:pt x="1296693" y="3039125"/>
                </a:lnTo>
                <a:lnTo>
                  <a:pt x="2383462" y="764846"/>
                </a:lnTo>
                <a:cubicBezTo>
                  <a:pt x="2516283" y="486260"/>
                  <a:pt x="2377834" y="141826"/>
                  <a:pt x="2099248" y="8442"/>
                </a:cubicBezTo>
                <a:cubicBezTo>
                  <a:pt x="2093057" y="5628"/>
                  <a:pt x="2086866" y="2814"/>
                  <a:pt x="2080675" y="0"/>
                </a:cubicBezTo>
                <a:lnTo>
                  <a:pt x="1604546" y="0"/>
                </a:lnTo>
                <a:cubicBezTo>
                  <a:pt x="1486357" y="50652"/>
                  <a:pt x="1385053" y="139012"/>
                  <a:pt x="1327647" y="260014"/>
                </a:cubicBezTo>
                <a:lnTo>
                  <a:pt x="0" y="3039125"/>
                </a:lnTo>
                <a:lnTo>
                  <a:pt x="594318" y="3039125"/>
                </a:lnTo>
                <a:lnTo>
                  <a:pt x="1811094" y="491325"/>
                </a:lnTo>
                <a:cubicBezTo>
                  <a:pt x="1830229" y="451366"/>
                  <a:pt x="1852741" y="422664"/>
                  <a:pt x="1892137" y="441236"/>
                </a:cubicBezTo>
                <a:cubicBezTo>
                  <a:pt x="1932096" y="460371"/>
                  <a:pt x="1923654" y="495828"/>
                  <a:pt x="1904518" y="535786"/>
                </a:cubicBezTo>
                <a:lnTo>
                  <a:pt x="801429" y="2844959"/>
                </a:lnTo>
                <a:close/>
                <a:moveTo>
                  <a:pt x="2941198" y="2578754"/>
                </a:moveTo>
                <a:lnTo>
                  <a:pt x="2941198" y="1334964"/>
                </a:lnTo>
                <a:lnTo>
                  <a:pt x="2127388" y="3039125"/>
                </a:lnTo>
                <a:lnTo>
                  <a:pt x="2721705" y="3039125"/>
                </a:lnTo>
                <a:lnTo>
                  <a:pt x="2941198" y="2578754"/>
                </a:lnTo>
                <a:close/>
                <a:moveTo>
                  <a:pt x="2941198" y="2819633"/>
                </a:moveTo>
                <a:lnTo>
                  <a:pt x="2836517" y="3039125"/>
                </a:lnTo>
                <a:lnTo>
                  <a:pt x="2941198" y="3039125"/>
                </a:lnTo>
                <a:lnTo>
                  <a:pt x="2941198" y="2819633"/>
                </a:lnTo>
                <a:close/>
              </a:path>
            </a:pathLst>
          </a:custGeom>
          <a:blipFill>
            <a:blip r:embed="rId3" cstate="screen">
              <a:extLst>
                <a:ext uri="{28A0092B-C50C-407E-A947-70E740481C1C}">
                  <a14:useLocalDpi xmlns:a14="http://schemas.microsoft.com/office/drawing/2010/main"/>
                </a:ext>
              </a:extLst>
            </a:blip>
            <a:stretch>
              <a:fillRect/>
            </a:stretch>
          </a:blipFill>
          <a:ln w="5627" cap="flat">
            <a:noFill/>
            <a:prstDash val="solid"/>
            <a:miter/>
          </a:ln>
        </p:spPr>
        <p:txBody>
          <a:bodyPr rtlCol="0" anchor="ctr"/>
          <a:lstStyle/>
          <a:p>
            <a:endParaRPr lang="en-US"/>
          </a:p>
        </p:txBody>
      </p:sp>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101782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3600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1160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3709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3600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8110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3600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3119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3600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57762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3600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81876605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360000"/>
            <a:ext cx="11018520" cy="553998"/>
          </a:xfrm>
        </p:spPr>
        <p:txBody>
          <a:bodyPr>
            <a:spAutoFit/>
          </a:bodyPr>
          <a:lstStyle>
            <a:lvl1pPr>
              <a:defRPr>
                <a:solidFill>
                  <a:schemeClr val="bg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93371456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bg1"/>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15671405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62973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68191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22576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3936447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81649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76135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51549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07903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180137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9690346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995945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995993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85953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89778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820508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71148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89520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40882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54190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41998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4949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16265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48233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37812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89728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702148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tx1"/>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9775228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bg1"/>
                </a:solidFill>
              </a:defRPr>
            </a:lvl1pPr>
          </a:lstStyle>
          <a:p>
            <a:r>
              <a:rPr lang="en-US"/>
              <a:t>Add quote text here</a:t>
            </a:r>
          </a:p>
        </p:txBody>
      </p:sp>
    </p:spTree>
    <p:extLst>
      <p:ext uri="{BB962C8B-B14F-4D97-AF65-F5344CB8AC3E}">
        <p14:creationId xmlns:p14="http://schemas.microsoft.com/office/powerpoint/2010/main" val="6525965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9905663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3882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58690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6606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6104430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87070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45005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1"/>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11927875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3699809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1"/>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7774072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bg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45468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299675351"/>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04764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tx1"/>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8220201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bg1"/>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549019196"/>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bg1"/>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2973677100"/>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bg1"/>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56283586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7412393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418039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595473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7020000"/>
          </a:xfrm>
          <a:prstGeom prst="rect">
            <a:avLst/>
          </a:prstGeom>
          <a:noFill/>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14092461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2"/>
            <a:ext cx="4356100" cy="7020000"/>
          </a:xfrm>
          <a:prstGeom prst="rect">
            <a:avLst/>
          </a:prstGeom>
          <a:noFill/>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111437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962400"/>
          </a:xfrm>
          <a:prstGeom prst="rect">
            <a:avLst/>
          </a:prstGeom>
          <a:noFill/>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25656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7020000"/>
          </a:xfrm>
          <a:prstGeom prst="rect">
            <a:avLst/>
          </a:prstGeom>
          <a:noFill/>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1233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962400"/>
          </a:xfrm>
          <a:prstGeom prst="rect">
            <a:avLst/>
          </a:prstGeom>
          <a:noFill/>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596441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962400"/>
          </a:xfrm>
          <a:prstGeom prst="rect">
            <a:avLst/>
          </a:prstGeom>
          <a:noFill/>
          <a:effectLst>
            <a:outerShdw blurRad="76200" dist="76200" dir="2700000" algn="tl" rotWithShape="0">
              <a:prstClr val="black">
                <a:alpha val="20000"/>
              </a:prstClr>
            </a:outerShdw>
          </a:effectLst>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6</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376485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2"/>
            <a:ext cx="4356100" cy="7020000"/>
          </a:xfrm>
          <a:prstGeom prst="rect">
            <a:avLst/>
          </a:prstGeom>
          <a:noFill/>
          <a:effectLst>
            <a:outerShdw blurRad="76200" dist="76200" dir="2700000" algn="tl" rotWithShape="0">
              <a:prstClr val="black">
                <a:alpha val="20000"/>
              </a:prstClr>
            </a:outerShdw>
          </a:effectLst>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7</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40407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962400"/>
          </a:xfrm>
          <a:prstGeom prst="rect">
            <a:avLst/>
          </a:prstGeom>
          <a:noFill/>
          <a:effectLst>
            <a:outerShdw blurRad="76200" dist="76200" dir="2700000" algn="tl" rotWithShape="0">
              <a:prstClr val="black">
                <a:alpha val="20000"/>
              </a:prstClr>
            </a:outerShdw>
          </a:effectLst>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8</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328468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962400"/>
          </a:xfrm>
          <a:prstGeom prst="rect">
            <a:avLst/>
          </a:prstGeom>
          <a:noFill/>
          <a:effectLst>
            <a:outerShdw blurRad="76200" dist="76200" dir="2700000" algn="tl" rotWithShape="0">
              <a:prstClr val="black">
                <a:alpha val="20000"/>
              </a:prstClr>
            </a:outerShdw>
          </a:effectLst>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9</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77007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7020000"/>
          </a:xfrm>
          <a:prstGeom prst="rect">
            <a:avLst/>
          </a:prstGeom>
          <a:noFill/>
          <a:effectLst>
            <a:outerShdw blurRad="76200" dist="76200" dir="2700000" algn="tl" rotWithShape="0">
              <a:prstClr val="black">
                <a:alpha val="20000"/>
              </a:prstClr>
            </a:outerShdw>
          </a:effectLst>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10</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81085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C10C5-659C-9FBE-6798-07427F6142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346E0-5BC6-10E7-183A-DEED7FF740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E626F0-5D7A-832D-97B6-4DF0B29C5AEB}"/>
              </a:ext>
            </a:extLst>
          </p:cNvPr>
          <p:cNvSpPr>
            <a:spLocks noGrp="1"/>
          </p:cNvSpPr>
          <p:nvPr>
            <p:ph type="dt" sz="half" idx="10"/>
          </p:nvPr>
        </p:nvSpPr>
        <p:spPr/>
        <p:txBody>
          <a:bodyPr/>
          <a:lstStyle/>
          <a:p>
            <a:fld id="{4F86425B-975F-463D-B43C-6723C3651EAF}" type="datetimeFigureOut">
              <a:rPr lang="en-US" smtClean="0"/>
              <a:t>2/8/2024</a:t>
            </a:fld>
            <a:endParaRPr lang="en-US"/>
          </a:p>
        </p:txBody>
      </p:sp>
      <p:sp>
        <p:nvSpPr>
          <p:cNvPr id="5" name="Footer Placeholder 4">
            <a:extLst>
              <a:ext uri="{FF2B5EF4-FFF2-40B4-BE49-F238E27FC236}">
                <a16:creationId xmlns:a16="http://schemas.microsoft.com/office/drawing/2014/main" id="{4686AA72-5B2D-90C9-C53D-2EA87C9B95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BA916C-9CDB-B5F3-7243-733EBA53D344}"/>
              </a:ext>
            </a:extLst>
          </p:cNvPr>
          <p:cNvSpPr>
            <a:spLocks noGrp="1"/>
          </p:cNvSpPr>
          <p:nvPr>
            <p:ph type="sldNum" sz="quarter" idx="12"/>
          </p:nvPr>
        </p:nvSpPr>
        <p:spPr/>
        <p:txBody>
          <a:bodyPr/>
          <a:lstStyle/>
          <a:p>
            <a:fld id="{EFA90470-7644-456C-9E6D-350DE7CA6393}" type="slidenum">
              <a:rPr lang="en-US" smtClean="0"/>
              <a:t>‹#›</a:t>
            </a:fld>
            <a:endParaRPr lang="en-US"/>
          </a:p>
        </p:txBody>
      </p:sp>
    </p:spTree>
    <p:extLst>
      <p:ext uri="{BB962C8B-B14F-4D97-AF65-F5344CB8AC3E}">
        <p14:creationId xmlns:p14="http://schemas.microsoft.com/office/powerpoint/2010/main" val="7050858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Tree>
    <p:extLst>
      <p:ext uri="{BB962C8B-B14F-4D97-AF65-F5344CB8AC3E}">
        <p14:creationId xmlns:p14="http://schemas.microsoft.com/office/powerpoint/2010/main" val="26066816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0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7020000"/>
          </a:xfrm>
          <a:prstGeom prst="rect">
            <a:avLst/>
          </a:prstGeom>
          <a:noFill/>
          <a:effectLst>
            <a:outerShdw blurRad="76200" dist="76200" dir="2700000" algn="tl" rotWithShape="0">
              <a:prstClr val="black">
                <a:alpha val="20000"/>
              </a:prstClr>
            </a:outerShdw>
          </a:effectLst>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11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658675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7020000"/>
          </a:xfrm>
          <a:prstGeom prst="rect">
            <a:avLst/>
          </a:prstGeom>
          <a:noFill/>
          <a:effectLst>
            <a:outerShdw blurRad="76200" dist="76200" dir="2700000" algn="tl" rotWithShape="0">
              <a:prstClr val="black">
                <a:alpha val="20000"/>
              </a:prstClr>
            </a:outerShdw>
          </a:effectLst>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12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540331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168631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402022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687384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65744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918152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366225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76377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05501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grpSp>
        <p:nvGrpSpPr>
          <p:cNvPr id="8" name="Group 7">
            <a:extLst>
              <a:ext uri="{FF2B5EF4-FFF2-40B4-BE49-F238E27FC236}">
                <a16:creationId xmlns:a16="http://schemas.microsoft.com/office/drawing/2014/main" id="{3F56575E-46C5-45CB-AF45-BD9AB364C293}"/>
              </a:ext>
            </a:extLst>
          </p:cNvPr>
          <p:cNvGrpSpPr/>
          <p:nvPr userDrawn="1"/>
        </p:nvGrpSpPr>
        <p:grpSpPr>
          <a:xfrm>
            <a:off x="7548911" y="1040942"/>
            <a:ext cx="4356949" cy="4431669"/>
            <a:chOff x="6923554" y="3029657"/>
            <a:chExt cx="1960520" cy="1994142"/>
          </a:xfrm>
        </p:grpSpPr>
        <p:grpSp>
          <p:nvGrpSpPr>
            <p:cNvPr id="10" name="Group 9">
              <a:extLst>
                <a:ext uri="{FF2B5EF4-FFF2-40B4-BE49-F238E27FC236}">
                  <a16:creationId xmlns:a16="http://schemas.microsoft.com/office/drawing/2014/main" id="{E9B6B825-39B9-4587-B90D-0FC9EF88FBAD}"/>
                </a:ext>
              </a:extLst>
            </p:cNvPr>
            <p:cNvGrpSpPr>
              <a:grpSpLocks/>
            </p:cNvGrpSpPr>
            <p:nvPr/>
          </p:nvGrpSpPr>
          <p:grpSpPr>
            <a:xfrm>
              <a:off x="6949654" y="3063814"/>
              <a:ext cx="1911799" cy="1930327"/>
              <a:chOff x="3691709" y="1603375"/>
              <a:chExt cx="4829991" cy="4876800"/>
            </a:xfrm>
          </p:grpSpPr>
          <p:cxnSp>
            <p:nvCxnSpPr>
              <p:cNvPr id="69" name="Straight Connector 68">
                <a:extLst>
                  <a:ext uri="{FF2B5EF4-FFF2-40B4-BE49-F238E27FC236}">
                    <a16:creationId xmlns:a16="http://schemas.microsoft.com/office/drawing/2014/main" id="{4961563B-BB4D-4542-A552-1EBAE614B96F}"/>
                  </a:ext>
                </a:extLst>
              </p:cNvPr>
              <p:cNvCxnSpPr>
                <a:cxnSpLocks/>
              </p:cNvCxnSpPr>
              <p:nvPr/>
            </p:nvCxnSpPr>
            <p:spPr>
              <a:xfrm flipH="1">
                <a:off x="6886575" y="1724025"/>
                <a:ext cx="66675" cy="6000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89E95CCA-8750-4F14-B58E-D964C35D3174}"/>
                  </a:ext>
                </a:extLst>
              </p:cNvPr>
              <p:cNvGrpSpPr>
                <a:grpSpLocks/>
              </p:cNvGrpSpPr>
              <p:nvPr/>
            </p:nvGrpSpPr>
            <p:grpSpPr>
              <a:xfrm>
                <a:off x="3691709" y="1603375"/>
                <a:ext cx="4829991" cy="4876800"/>
                <a:chOff x="3691709" y="1603375"/>
                <a:chExt cx="4829991" cy="4876800"/>
              </a:xfrm>
            </p:grpSpPr>
            <p:cxnSp>
              <p:nvCxnSpPr>
                <p:cNvPr id="71" name="Straight Connector 70">
                  <a:extLst>
                    <a:ext uri="{FF2B5EF4-FFF2-40B4-BE49-F238E27FC236}">
                      <a16:creationId xmlns:a16="http://schemas.microsoft.com/office/drawing/2014/main" id="{6D5EA28A-9F17-47A0-A182-3F14EFD1A6BF}"/>
                    </a:ext>
                  </a:extLst>
                </p:cNvPr>
                <p:cNvCxnSpPr>
                  <a:cxnSpLocks/>
                </p:cNvCxnSpPr>
                <p:nvPr/>
              </p:nvCxnSpPr>
              <p:spPr>
                <a:xfrm flipH="1" flipV="1">
                  <a:off x="6881813" y="2309813"/>
                  <a:ext cx="1147762" cy="2571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ABB1A6C-5279-44CB-BA8B-491C98ADC803}"/>
                    </a:ext>
                  </a:extLst>
                </p:cNvPr>
                <p:cNvCxnSpPr>
                  <a:cxnSpLocks/>
                </p:cNvCxnSpPr>
                <p:nvPr/>
              </p:nvCxnSpPr>
              <p:spPr>
                <a:xfrm flipH="1" flipV="1">
                  <a:off x="6988175" y="5848350"/>
                  <a:ext cx="571500" cy="1746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92FE20E-DA42-478D-9146-8CAE4CE0E2D1}"/>
                    </a:ext>
                  </a:extLst>
                </p:cNvPr>
                <p:cNvGrpSpPr>
                  <a:grpSpLocks/>
                </p:cNvGrpSpPr>
                <p:nvPr/>
              </p:nvGrpSpPr>
              <p:grpSpPr>
                <a:xfrm>
                  <a:off x="3691709" y="1603375"/>
                  <a:ext cx="4829991" cy="4876800"/>
                  <a:chOff x="3691709" y="1603375"/>
                  <a:chExt cx="4829991" cy="4876800"/>
                </a:xfrm>
              </p:grpSpPr>
              <p:cxnSp>
                <p:nvCxnSpPr>
                  <p:cNvPr id="74" name="Straight Connector 73">
                    <a:extLst>
                      <a:ext uri="{FF2B5EF4-FFF2-40B4-BE49-F238E27FC236}">
                        <a16:creationId xmlns:a16="http://schemas.microsoft.com/office/drawing/2014/main" id="{DAF17BF0-DCAA-496A-BD3A-318CE7743C1A}"/>
                      </a:ext>
                    </a:extLst>
                  </p:cNvPr>
                  <p:cNvCxnSpPr>
                    <a:cxnSpLocks/>
                  </p:cNvCxnSpPr>
                  <p:nvPr/>
                </p:nvCxnSpPr>
                <p:spPr>
                  <a:xfrm flipH="1" flipV="1">
                    <a:off x="5721350" y="5632767"/>
                    <a:ext cx="1273175" cy="22193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5DECA92-A027-45F2-B8A7-D9005EEDA5E2}"/>
                      </a:ext>
                    </a:extLst>
                  </p:cNvPr>
                  <p:cNvCxnSpPr>
                    <a:cxnSpLocks/>
                  </p:cNvCxnSpPr>
                  <p:nvPr/>
                </p:nvCxnSpPr>
                <p:spPr>
                  <a:xfrm flipH="1" flipV="1">
                    <a:off x="5724525" y="5629275"/>
                    <a:ext cx="409575" cy="8509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A174F9A-6096-409A-9FE6-1393230D1A85}"/>
                      </a:ext>
                    </a:extLst>
                  </p:cNvPr>
                  <p:cNvCxnSpPr>
                    <a:cxnSpLocks/>
                  </p:cNvCxnSpPr>
                  <p:nvPr/>
                </p:nvCxnSpPr>
                <p:spPr>
                  <a:xfrm flipH="1">
                    <a:off x="4657725" y="5613400"/>
                    <a:ext cx="1089025" cy="3429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092701D0-865E-4A2B-B40C-2456B3082CC0}"/>
                      </a:ext>
                    </a:extLst>
                  </p:cNvPr>
                  <p:cNvGrpSpPr>
                    <a:grpSpLocks/>
                  </p:cNvGrpSpPr>
                  <p:nvPr/>
                </p:nvGrpSpPr>
                <p:grpSpPr>
                  <a:xfrm>
                    <a:off x="3691709" y="1603375"/>
                    <a:ext cx="4829991" cy="4870450"/>
                    <a:chOff x="3691709" y="1603375"/>
                    <a:chExt cx="4829991" cy="4870450"/>
                  </a:xfrm>
                </p:grpSpPr>
                <p:cxnSp>
                  <p:nvCxnSpPr>
                    <p:cNvPr id="78" name="Straight Connector 77">
                      <a:extLst>
                        <a:ext uri="{FF2B5EF4-FFF2-40B4-BE49-F238E27FC236}">
                          <a16:creationId xmlns:a16="http://schemas.microsoft.com/office/drawing/2014/main" id="{7665B2AF-1D85-48B4-86CA-A1EFA58B0FEA}"/>
                        </a:ext>
                      </a:extLst>
                    </p:cNvPr>
                    <p:cNvCxnSpPr>
                      <a:cxnSpLocks/>
                    </p:cNvCxnSpPr>
                    <p:nvPr/>
                  </p:nvCxnSpPr>
                  <p:spPr>
                    <a:xfrm flipH="1">
                      <a:off x="5448300" y="2728913"/>
                      <a:ext cx="14288" cy="15049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299EB4F-1FA1-4CCF-8E6C-D00F95F51E43}"/>
                        </a:ext>
                      </a:extLst>
                    </p:cNvPr>
                    <p:cNvCxnSpPr>
                      <a:cxnSpLocks/>
                    </p:cNvCxnSpPr>
                    <p:nvPr/>
                  </p:nvCxnSpPr>
                  <p:spPr>
                    <a:xfrm>
                      <a:off x="5451475" y="4216400"/>
                      <a:ext cx="273050" cy="14287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8A8881D8-F6E1-404E-9105-C6B277C5B833}"/>
                        </a:ext>
                      </a:extLst>
                    </p:cNvPr>
                    <p:cNvGrpSpPr>
                      <a:grpSpLocks/>
                    </p:cNvGrpSpPr>
                    <p:nvPr/>
                  </p:nvGrpSpPr>
                  <p:grpSpPr>
                    <a:xfrm>
                      <a:off x="3691709" y="1603375"/>
                      <a:ext cx="4829991" cy="4870450"/>
                      <a:chOff x="3691709" y="1603375"/>
                      <a:chExt cx="4829991" cy="4870450"/>
                    </a:xfrm>
                  </p:grpSpPr>
                  <p:cxnSp>
                    <p:nvCxnSpPr>
                      <p:cNvPr id="81" name="Straight Connector 80">
                        <a:extLst>
                          <a:ext uri="{FF2B5EF4-FFF2-40B4-BE49-F238E27FC236}">
                            <a16:creationId xmlns:a16="http://schemas.microsoft.com/office/drawing/2014/main" id="{F83D16FC-906A-446B-A078-C052C00FE886}"/>
                          </a:ext>
                        </a:extLst>
                      </p:cNvPr>
                      <p:cNvCxnSpPr>
                        <a:cxnSpLocks/>
                      </p:cNvCxnSpPr>
                      <p:nvPr/>
                    </p:nvCxnSpPr>
                    <p:spPr>
                      <a:xfrm flipV="1">
                        <a:off x="5467350" y="1681163"/>
                        <a:ext cx="200025" cy="10287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CBE1C-C00A-4E8C-9697-703962C42C0F}"/>
                          </a:ext>
                        </a:extLst>
                      </p:cNvPr>
                      <p:cNvCxnSpPr>
                        <a:cxnSpLocks/>
                      </p:cNvCxnSpPr>
                      <p:nvPr/>
                    </p:nvCxnSpPr>
                    <p:spPr>
                      <a:xfrm flipH="1" flipV="1">
                        <a:off x="4521200" y="2422525"/>
                        <a:ext cx="936625" cy="3016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AC2BA8C3-277B-4A0E-891D-BA7B4DC96D4A}"/>
                          </a:ext>
                        </a:extLst>
                      </p:cNvPr>
                      <p:cNvGrpSpPr>
                        <a:grpSpLocks/>
                      </p:cNvGrpSpPr>
                      <p:nvPr/>
                    </p:nvGrpSpPr>
                    <p:grpSpPr>
                      <a:xfrm>
                        <a:off x="3691709" y="1603375"/>
                        <a:ext cx="4829991" cy="4870450"/>
                        <a:chOff x="3691709" y="1603375"/>
                        <a:chExt cx="4829991" cy="4870450"/>
                      </a:xfrm>
                    </p:grpSpPr>
                    <p:cxnSp>
                      <p:nvCxnSpPr>
                        <p:cNvPr id="84" name="Straight Connector 83">
                          <a:extLst>
                            <a:ext uri="{FF2B5EF4-FFF2-40B4-BE49-F238E27FC236}">
                              <a16:creationId xmlns:a16="http://schemas.microsoft.com/office/drawing/2014/main" id="{5F15FF4B-70F8-4CD9-A903-085F93D55A8E}"/>
                            </a:ext>
                          </a:extLst>
                        </p:cNvPr>
                        <p:cNvCxnSpPr>
                          <a:cxnSpLocks/>
                        </p:cNvCxnSpPr>
                        <p:nvPr/>
                      </p:nvCxnSpPr>
                      <p:spPr>
                        <a:xfrm flipH="1">
                          <a:off x="4521200" y="1968500"/>
                          <a:ext cx="127000" cy="4508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D493BFC6-1AD3-4DF0-B83F-8DB47468AFE2}"/>
                            </a:ext>
                          </a:extLst>
                        </p:cNvPr>
                        <p:cNvGrpSpPr>
                          <a:grpSpLocks/>
                        </p:cNvGrpSpPr>
                        <p:nvPr/>
                      </p:nvGrpSpPr>
                      <p:grpSpPr>
                        <a:xfrm>
                          <a:off x="3691709" y="1603375"/>
                          <a:ext cx="4829991" cy="4870450"/>
                          <a:chOff x="3691709" y="1603375"/>
                          <a:chExt cx="4829991" cy="4870450"/>
                        </a:xfrm>
                      </p:grpSpPr>
                      <p:cxnSp>
                        <p:nvCxnSpPr>
                          <p:cNvPr id="86" name="Straight Connector 85">
                            <a:extLst>
                              <a:ext uri="{FF2B5EF4-FFF2-40B4-BE49-F238E27FC236}">
                                <a16:creationId xmlns:a16="http://schemas.microsoft.com/office/drawing/2014/main" id="{BB87E780-F65C-44E0-9FC3-CEEC05383FC6}"/>
                              </a:ext>
                            </a:extLst>
                          </p:cNvPr>
                          <p:cNvCxnSpPr>
                            <a:cxnSpLocks/>
                          </p:cNvCxnSpPr>
                          <p:nvPr/>
                        </p:nvCxnSpPr>
                        <p:spPr>
                          <a:xfrm flipH="1" flipV="1">
                            <a:off x="3767693" y="3201335"/>
                            <a:ext cx="466170" cy="43245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60118386-ACEC-4068-8BE6-DDC70CD321C6}"/>
                              </a:ext>
                            </a:extLst>
                          </p:cNvPr>
                          <p:cNvGrpSpPr>
                            <a:grpSpLocks/>
                          </p:cNvGrpSpPr>
                          <p:nvPr/>
                        </p:nvGrpSpPr>
                        <p:grpSpPr>
                          <a:xfrm>
                            <a:off x="3691709" y="1603375"/>
                            <a:ext cx="4829991" cy="4870450"/>
                            <a:chOff x="3691709" y="1603375"/>
                            <a:chExt cx="4829991" cy="4870450"/>
                          </a:xfrm>
                        </p:grpSpPr>
                        <p:cxnSp>
                          <p:nvCxnSpPr>
                            <p:cNvPr id="88" name="Straight Connector 87">
                              <a:extLst>
                                <a:ext uri="{FF2B5EF4-FFF2-40B4-BE49-F238E27FC236}">
                                  <a16:creationId xmlns:a16="http://schemas.microsoft.com/office/drawing/2014/main" id="{376C0376-20BB-4AAE-889E-4ABD0945EDA5}"/>
                                </a:ext>
                              </a:extLst>
                            </p:cNvPr>
                            <p:cNvCxnSpPr>
                              <a:cxnSpLocks/>
                            </p:cNvCxnSpPr>
                            <p:nvPr/>
                          </p:nvCxnSpPr>
                          <p:spPr>
                            <a:xfrm flipH="1" flipV="1">
                              <a:off x="5664200" y="1695450"/>
                              <a:ext cx="1298576" cy="15876"/>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276ADFC-727D-481B-8035-D1EF192CD1FC}"/>
                                </a:ext>
                              </a:extLst>
                            </p:cNvPr>
                            <p:cNvCxnSpPr>
                              <a:cxnSpLocks/>
                            </p:cNvCxnSpPr>
                            <p:nvPr/>
                          </p:nvCxnSpPr>
                          <p:spPr>
                            <a:xfrm flipH="1">
                              <a:off x="5667375" y="1603375"/>
                              <a:ext cx="450850" cy="952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D0EE2D0-0CC3-4036-B49F-ACA214E66AD0}"/>
                                </a:ext>
                              </a:extLst>
                            </p:cNvPr>
                            <p:cNvCxnSpPr>
                              <a:cxnSpLocks/>
                            </p:cNvCxnSpPr>
                            <p:nvPr/>
                          </p:nvCxnSpPr>
                          <p:spPr>
                            <a:xfrm flipH="1" flipV="1">
                              <a:off x="6102523" y="1603742"/>
                              <a:ext cx="853902" cy="10758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717C17-CDAE-4C88-AF51-C6DA4277046C}"/>
                                </a:ext>
                              </a:extLst>
                            </p:cNvPr>
                            <p:cNvGrpSpPr>
                              <a:grpSpLocks/>
                            </p:cNvGrpSpPr>
                            <p:nvPr/>
                          </p:nvGrpSpPr>
                          <p:grpSpPr>
                            <a:xfrm>
                              <a:off x="3691709" y="1700213"/>
                              <a:ext cx="4829991" cy="4773612"/>
                              <a:chOff x="3691709" y="1700213"/>
                              <a:chExt cx="4829991" cy="4773612"/>
                            </a:xfrm>
                          </p:grpSpPr>
                          <p:cxnSp>
                            <p:nvCxnSpPr>
                              <p:cNvPr id="92" name="Straight Connector 91">
                                <a:extLst>
                                  <a:ext uri="{FF2B5EF4-FFF2-40B4-BE49-F238E27FC236}">
                                    <a16:creationId xmlns:a16="http://schemas.microsoft.com/office/drawing/2014/main" id="{59415344-3EAA-4291-A942-02B6B9831319}"/>
                                  </a:ext>
                                </a:extLst>
                              </p:cNvPr>
                              <p:cNvCxnSpPr>
                                <a:cxnSpLocks/>
                              </p:cNvCxnSpPr>
                              <p:nvPr/>
                            </p:nvCxnSpPr>
                            <p:spPr>
                              <a:xfrm flipV="1">
                                <a:off x="5462588" y="2309813"/>
                                <a:ext cx="1428750" cy="41433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554288-7396-4BC7-B157-6B9B9D10537E}"/>
                                  </a:ext>
                                </a:extLst>
                              </p:cNvPr>
                              <p:cNvCxnSpPr>
                                <a:cxnSpLocks/>
                              </p:cNvCxnSpPr>
                              <p:nvPr/>
                            </p:nvCxnSpPr>
                            <p:spPr>
                              <a:xfrm flipV="1">
                                <a:off x="6553200" y="2309813"/>
                                <a:ext cx="319088" cy="11239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8436452-C520-43E7-9E26-B81A6E892455}"/>
                                  </a:ext>
                                </a:extLst>
                              </p:cNvPr>
                              <p:cNvCxnSpPr>
                                <a:cxnSpLocks/>
                              </p:cNvCxnSpPr>
                              <p:nvPr/>
                            </p:nvCxnSpPr>
                            <p:spPr>
                              <a:xfrm flipH="1" flipV="1">
                                <a:off x="6881813" y="2305050"/>
                                <a:ext cx="890587" cy="1252538"/>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B5F5BF6-F8B5-4470-84FE-11204BCED59B}"/>
                                  </a:ext>
                                </a:extLst>
                              </p:cNvPr>
                              <p:cNvCxnSpPr>
                                <a:cxnSpLocks/>
                              </p:cNvCxnSpPr>
                              <p:nvPr/>
                            </p:nvCxnSpPr>
                            <p:spPr>
                              <a:xfrm flipH="1">
                                <a:off x="7758113" y="2543175"/>
                                <a:ext cx="276225" cy="1004888"/>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D966DA3-1963-419A-A348-D22A28B40C9D}"/>
                                  </a:ext>
                                </a:extLst>
                              </p:cNvPr>
                              <p:cNvCxnSpPr>
                                <a:cxnSpLocks/>
                              </p:cNvCxnSpPr>
                              <p:nvPr/>
                            </p:nvCxnSpPr>
                            <p:spPr>
                              <a:xfrm flipH="1" flipV="1">
                                <a:off x="6553200" y="3419475"/>
                                <a:ext cx="1219200" cy="1524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AC8647E-832C-4F1D-BC76-602B5F7BFAD8}"/>
                                  </a:ext>
                                </a:extLst>
                              </p:cNvPr>
                              <p:cNvCxnSpPr>
                                <a:cxnSpLocks/>
                              </p:cNvCxnSpPr>
                              <p:nvPr/>
                            </p:nvCxnSpPr>
                            <p:spPr>
                              <a:xfrm>
                                <a:off x="6562725" y="3457575"/>
                                <a:ext cx="323850" cy="12858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BB46FCA-4356-442B-8172-B466F9AD0DFA}"/>
                                  </a:ext>
                                </a:extLst>
                              </p:cNvPr>
                              <p:cNvCxnSpPr>
                                <a:cxnSpLocks/>
                              </p:cNvCxnSpPr>
                              <p:nvPr/>
                            </p:nvCxnSpPr>
                            <p:spPr>
                              <a:xfrm>
                                <a:off x="6962775" y="1733550"/>
                                <a:ext cx="604838" cy="3714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990692E-D699-4EF0-ACA9-DC785E8EBFAA}"/>
                                  </a:ext>
                                </a:extLst>
                              </p:cNvPr>
                              <p:cNvCxnSpPr>
                                <a:cxnSpLocks/>
                              </p:cNvCxnSpPr>
                              <p:nvPr/>
                            </p:nvCxnSpPr>
                            <p:spPr>
                              <a:xfrm>
                                <a:off x="7562850" y="2105025"/>
                                <a:ext cx="466725" cy="4667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BCF48D4-6E4A-4EEF-88F0-071735DA3F52}"/>
                                  </a:ext>
                                </a:extLst>
                              </p:cNvPr>
                              <p:cNvCxnSpPr>
                                <a:cxnSpLocks/>
                              </p:cNvCxnSpPr>
                              <p:nvPr/>
                            </p:nvCxnSpPr>
                            <p:spPr>
                              <a:xfrm>
                                <a:off x="8015288" y="2562225"/>
                                <a:ext cx="433387" cy="8096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7CD844E-5699-446A-8A0E-2B76F2823987}"/>
                                  </a:ext>
                                </a:extLst>
                              </p:cNvPr>
                              <p:cNvCxnSpPr>
                                <a:cxnSpLocks/>
                              </p:cNvCxnSpPr>
                              <p:nvPr/>
                            </p:nvCxnSpPr>
                            <p:spPr>
                              <a:xfrm>
                                <a:off x="8462963" y="3357563"/>
                                <a:ext cx="38100" cy="4762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6564DD2-6169-4207-950E-6CF9DFA36D73}"/>
                                  </a:ext>
                                </a:extLst>
                              </p:cNvPr>
                              <p:cNvCxnSpPr>
                                <a:cxnSpLocks/>
                              </p:cNvCxnSpPr>
                              <p:nvPr/>
                            </p:nvCxnSpPr>
                            <p:spPr>
                              <a:xfrm>
                                <a:off x="8024813" y="2566988"/>
                                <a:ext cx="476250" cy="12668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1834F02-E738-4A12-9403-D3E9E6564E33}"/>
                                  </a:ext>
                                </a:extLst>
                              </p:cNvPr>
                              <p:cNvCxnSpPr>
                                <a:cxnSpLocks/>
                              </p:cNvCxnSpPr>
                              <p:nvPr/>
                            </p:nvCxnSpPr>
                            <p:spPr>
                              <a:xfrm>
                                <a:off x="7767638" y="3552825"/>
                                <a:ext cx="723900" cy="27146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B77F444-77A4-4188-867D-6F80AD9B658C}"/>
                                  </a:ext>
                                </a:extLst>
                              </p:cNvPr>
                              <p:cNvCxnSpPr>
                                <a:cxnSpLocks/>
                              </p:cNvCxnSpPr>
                              <p:nvPr/>
                            </p:nvCxnSpPr>
                            <p:spPr>
                              <a:xfrm flipH="1" flipV="1">
                                <a:off x="5657850" y="1700213"/>
                                <a:ext cx="1247775" cy="6191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5638027-2A04-4021-BB7F-6473F3414BCF}"/>
                                  </a:ext>
                                </a:extLst>
                              </p:cNvPr>
                              <p:cNvCxnSpPr>
                                <a:cxnSpLocks/>
                              </p:cNvCxnSpPr>
                              <p:nvPr/>
                            </p:nvCxnSpPr>
                            <p:spPr>
                              <a:xfrm flipH="1">
                                <a:off x="4664075" y="1701800"/>
                                <a:ext cx="1012825" cy="2825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9B18F8A-DB1A-4BBE-AE84-0AF8FE02DF87}"/>
                                  </a:ext>
                                </a:extLst>
                              </p:cNvPr>
                              <p:cNvCxnSpPr>
                                <a:cxnSpLocks/>
                              </p:cNvCxnSpPr>
                              <p:nvPr/>
                            </p:nvCxnSpPr>
                            <p:spPr>
                              <a:xfrm flipH="1">
                                <a:off x="4516941" y="1709740"/>
                                <a:ext cx="1158875" cy="7112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7D4C7E3-D032-44F2-A5D7-48731ED841B5}"/>
                                  </a:ext>
                                </a:extLst>
                              </p:cNvPr>
                              <p:cNvCxnSpPr>
                                <a:cxnSpLocks/>
                              </p:cNvCxnSpPr>
                              <p:nvPr/>
                            </p:nvCxnSpPr>
                            <p:spPr>
                              <a:xfrm flipH="1">
                                <a:off x="3784600" y="1978025"/>
                                <a:ext cx="873125" cy="11906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22DD265-202F-42F7-B854-A8D85E4D87E0}"/>
                                  </a:ext>
                                </a:extLst>
                              </p:cNvPr>
                              <p:cNvCxnSpPr>
                                <a:cxnSpLocks/>
                              </p:cNvCxnSpPr>
                              <p:nvPr/>
                            </p:nvCxnSpPr>
                            <p:spPr>
                              <a:xfrm flipH="1">
                                <a:off x="3779044" y="2414588"/>
                                <a:ext cx="750094" cy="747712"/>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028F568D-860A-4C3D-9815-2A3D83C9F3C4}"/>
                                  </a:ext>
                                </a:extLst>
                              </p:cNvPr>
                              <p:cNvGrpSpPr>
                                <a:grpSpLocks/>
                              </p:cNvGrpSpPr>
                              <p:nvPr/>
                            </p:nvGrpSpPr>
                            <p:grpSpPr>
                              <a:xfrm>
                                <a:off x="3691709" y="2397125"/>
                                <a:ext cx="4829991" cy="4076700"/>
                                <a:chOff x="3691709" y="2397125"/>
                                <a:chExt cx="4829991" cy="4076700"/>
                              </a:xfrm>
                            </p:grpSpPr>
                            <p:cxnSp>
                              <p:nvCxnSpPr>
                                <p:cNvPr id="110" name="Straight Connector 109">
                                  <a:extLst>
                                    <a:ext uri="{FF2B5EF4-FFF2-40B4-BE49-F238E27FC236}">
                                      <a16:creationId xmlns:a16="http://schemas.microsoft.com/office/drawing/2014/main" id="{33D265D1-754B-48DC-BD7C-2817176D34FA}"/>
                                    </a:ext>
                                  </a:extLst>
                                </p:cNvPr>
                                <p:cNvCxnSpPr>
                                  <a:cxnSpLocks/>
                                </p:cNvCxnSpPr>
                                <p:nvPr/>
                              </p:nvCxnSpPr>
                              <p:spPr>
                                <a:xfrm>
                                  <a:off x="5467350" y="2738438"/>
                                  <a:ext cx="1095375" cy="70008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88D0AE9-5082-4770-B6BC-A8B7B379AFE8}"/>
                                    </a:ext>
                                  </a:extLst>
                                </p:cNvPr>
                                <p:cNvCxnSpPr>
                                  <a:cxnSpLocks/>
                                </p:cNvCxnSpPr>
                                <p:nvPr/>
                              </p:nvCxnSpPr>
                              <p:spPr>
                                <a:xfrm flipH="1">
                                  <a:off x="5448300" y="3438525"/>
                                  <a:ext cx="1114425" cy="776288"/>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3C92E05-436F-4DD7-9943-17B2220270DA}"/>
                                    </a:ext>
                                  </a:extLst>
                                </p:cNvPr>
                                <p:cNvCxnSpPr>
                                  <a:cxnSpLocks/>
                                </p:cNvCxnSpPr>
                                <p:nvPr/>
                              </p:nvCxnSpPr>
                              <p:spPr>
                                <a:xfrm flipH="1">
                                  <a:off x="6886575" y="3548063"/>
                                  <a:ext cx="890588" cy="117633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5191D2-4A66-4203-90EA-933C87504227}"/>
                                    </a:ext>
                                  </a:extLst>
                                </p:cNvPr>
                                <p:cNvCxnSpPr>
                                  <a:cxnSpLocks/>
                                </p:cNvCxnSpPr>
                                <p:nvPr/>
                              </p:nvCxnSpPr>
                              <p:spPr>
                                <a:xfrm>
                                  <a:off x="5453094" y="4208463"/>
                                  <a:ext cx="1447769" cy="525462"/>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BA48419-423E-43C5-A0D2-14E59E15D067}"/>
                                    </a:ext>
                                  </a:extLst>
                                </p:cNvPr>
                                <p:cNvCxnSpPr>
                                  <a:cxnSpLocks/>
                                </p:cNvCxnSpPr>
                                <p:nvPr/>
                              </p:nvCxnSpPr>
                              <p:spPr>
                                <a:xfrm flipH="1">
                                  <a:off x="5721350" y="4727575"/>
                                  <a:ext cx="1177925" cy="9080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E4CDD41-36D8-4D83-BB6A-E36D0210A1AD}"/>
                                    </a:ext>
                                  </a:extLst>
                                </p:cNvPr>
                                <p:cNvCxnSpPr>
                                  <a:cxnSpLocks/>
                                </p:cNvCxnSpPr>
                                <p:nvPr/>
                              </p:nvCxnSpPr>
                              <p:spPr>
                                <a:xfrm flipH="1" flipV="1">
                                  <a:off x="6896100" y="4730750"/>
                                  <a:ext cx="1108075" cy="2571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BA5E960-D578-4E3A-8292-A92D73DBBDCA}"/>
                                    </a:ext>
                                  </a:extLst>
                                </p:cNvPr>
                                <p:cNvCxnSpPr>
                                  <a:cxnSpLocks/>
                                </p:cNvCxnSpPr>
                                <p:nvPr/>
                              </p:nvCxnSpPr>
                              <p:spPr>
                                <a:xfrm flipH="1" flipV="1">
                                  <a:off x="7775575" y="3571875"/>
                                  <a:ext cx="257175" cy="14224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4BDE79A-CF97-44EA-AC1C-B7CBB7D34D91}"/>
                                    </a:ext>
                                  </a:extLst>
                                </p:cNvPr>
                                <p:cNvCxnSpPr>
                                  <a:cxnSpLocks/>
                                </p:cNvCxnSpPr>
                                <p:nvPr/>
                              </p:nvCxnSpPr>
                              <p:spPr>
                                <a:xfrm flipV="1">
                                  <a:off x="8013700" y="3832225"/>
                                  <a:ext cx="508000" cy="11779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68A654F9-72BE-4746-B1C3-974802A6DF4E}"/>
                                    </a:ext>
                                  </a:extLst>
                                </p:cNvPr>
                                <p:cNvCxnSpPr>
                                  <a:cxnSpLocks/>
                                </p:cNvCxnSpPr>
                                <p:nvPr/>
                              </p:nvCxnSpPr>
                              <p:spPr>
                                <a:xfrm flipV="1">
                                  <a:off x="8451850" y="3835400"/>
                                  <a:ext cx="60325" cy="10572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B8753BF7-C3FC-424A-A2F1-3ED492D00DE2}"/>
                                    </a:ext>
                                  </a:extLst>
                                </p:cNvPr>
                                <p:cNvCxnSpPr>
                                  <a:cxnSpLocks/>
                                </p:cNvCxnSpPr>
                                <p:nvPr/>
                              </p:nvCxnSpPr>
                              <p:spPr>
                                <a:xfrm flipV="1">
                                  <a:off x="8020050" y="4876800"/>
                                  <a:ext cx="434975" cy="1143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3BA6A78D-F526-4AD8-9E9F-D874AF0F5566}"/>
                                    </a:ext>
                                  </a:extLst>
                                </p:cNvPr>
                                <p:cNvCxnSpPr>
                                  <a:cxnSpLocks/>
                                </p:cNvCxnSpPr>
                                <p:nvPr/>
                              </p:nvCxnSpPr>
                              <p:spPr>
                                <a:xfrm>
                                  <a:off x="6905625" y="4721225"/>
                                  <a:ext cx="82550" cy="11493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E7EFF4E-AD9C-4CA8-9770-51F537EEA897}"/>
                                    </a:ext>
                                  </a:extLst>
                                </p:cNvPr>
                                <p:cNvCxnSpPr>
                                  <a:cxnSpLocks/>
                                </p:cNvCxnSpPr>
                                <p:nvPr/>
                              </p:nvCxnSpPr>
                              <p:spPr>
                                <a:xfrm flipH="1">
                                  <a:off x="6988175" y="4987925"/>
                                  <a:ext cx="1047750" cy="8604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49A885A-F5B4-4F21-A85A-E50819BF17B7}"/>
                                    </a:ext>
                                  </a:extLst>
                                </p:cNvPr>
                                <p:cNvCxnSpPr>
                                  <a:cxnSpLocks/>
                                </p:cNvCxnSpPr>
                                <p:nvPr/>
                              </p:nvCxnSpPr>
                              <p:spPr>
                                <a:xfrm flipH="1">
                                  <a:off x="7553325" y="4873023"/>
                                  <a:ext cx="901700" cy="116582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C3F912A-A34B-4D98-9A67-224287A19C78}"/>
                                    </a:ext>
                                  </a:extLst>
                                </p:cNvPr>
                                <p:cNvCxnSpPr>
                                  <a:cxnSpLocks/>
                                </p:cNvCxnSpPr>
                                <p:nvPr/>
                              </p:nvCxnSpPr>
                              <p:spPr>
                                <a:xfrm flipH="1">
                                  <a:off x="7562850" y="4994275"/>
                                  <a:ext cx="457200" cy="10445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FBD0658-EDA0-4BEB-ADE2-CEE06BC95FC9}"/>
                                    </a:ext>
                                  </a:extLst>
                                </p:cNvPr>
                                <p:cNvCxnSpPr>
                                  <a:cxnSpLocks/>
                                </p:cNvCxnSpPr>
                                <p:nvPr/>
                              </p:nvCxnSpPr>
                              <p:spPr>
                                <a:xfrm flipH="1">
                                  <a:off x="6102350" y="6369050"/>
                                  <a:ext cx="447675" cy="1047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DEB1BEF1-90C6-4D29-A54C-4E088E507329}"/>
                                    </a:ext>
                                  </a:extLst>
                                </p:cNvPr>
                                <p:cNvCxnSpPr>
                                  <a:cxnSpLocks/>
                                </p:cNvCxnSpPr>
                                <p:nvPr/>
                              </p:nvCxnSpPr>
                              <p:spPr>
                                <a:xfrm flipH="1">
                                  <a:off x="6529474" y="6026150"/>
                                  <a:ext cx="1039726" cy="3429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6" name="Group 125">
                                  <a:extLst>
                                    <a:ext uri="{FF2B5EF4-FFF2-40B4-BE49-F238E27FC236}">
                                      <a16:creationId xmlns:a16="http://schemas.microsoft.com/office/drawing/2014/main" id="{9D182E2F-0C94-4972-846A-42B415225786}"/>
                                    </a:ext>
                                  </a:extLst>
                                </p:cNvPr>
                                <p:cNvGrpSpPr>
                                  <a:grpSpLocks/>
                                </p:cNvGrpSpPr>
                                <p:nvPr/>
                              </p:nvGrpSpPr>
                              <p:grpSpPr>
                                <a:xfrm>
                                  <a:off x="3691709" y="2397125"/>
                                  <a:ext cx="2035991" cy="3575050"/>
                                  <a:chOff x="3691709" y="2397125"/>
                                  <a:chExt cx="2035991" cy="3575050"/>
                                </a:xfrm>
                              </p:grpSpPr>
                              <p:cxnSp>
                                <p:nvCxnSpPr>
                                  <p:cNvPr id="130" name="Straight Connector 129">
                                    <a:extLst>
                                      <a:ext uri="{FF2B5EF4-FFF2-40B4-BE49-F238E27FC236}">
                                        <a16:creationId xmlns:a16="http://schemas.microsoft.com/office/drawing/2014/main" id="{C2D41FBE-FC0C-4489-8E9F-8A411E304EB2}"/>
                                      </a:ext>
                                    </a:extLst>
                                  </p:cNvPr>
                                  <p:cNvCxnSpPr>
                                    <a:cxnSpLocks/>
                                  </p:cNvCxnSpPr>
                                  <p:nvPr/>
                                </p:nvCxnSpPr>
                                <p:spPr>
                                  <a:xfrm flipH="1">
                                    <a:off x="4225925" y="2727325"/>
                                    <a:ext cx="1231900" cy="9112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E66B6A7-2F57-4367-9871-152EE080230A}"/>
                                      </a:ext>
                                    </a:extLst>
                                  </p:cNvPr>
                                  <p:cNvCxnSpPr>
                                    <a:cxnSpLocks/>
                                  </p:cNvCxnSpPr>
                                  <p:nvPr/>
                                </p:nvCxnSpPr>
                                <p:spPr>
                                  <a:xfrm flipH="1">
                                    <a:off x="4225925" y="2397125"/>
                                    <a:ext cx="298450" cy="12414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99ADFA9-60F4-4D18-BF09-B0619AE3F804}"/>
                                      </a:ext>
                                    </a:extLst>
                                  </p:cNvPr>
                                  <p:cNvCxnSpPr>
                                    <a:cxnSpLocks/>
                                  </p:cNvCxnSpPr>
                                  <p:nvPr/>
                                </p:nvCxnSpPr>
                                <p:spPr>
                                  <a:xfrm flipH="1" flipV="1">
                                    <a:off x="4225925" y="3625197"/>
                                    <a:ext cx="1231900" cy="608666"/>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197AAEFB-95C4-433A-86A9-35B1E8257CEB}"/>
                                      </a:ext>
                                    </a:extLst>
                                  </p:cNvPr>
                                  <p:cNvCxnSpPr>
                                    <a:cxnSpLocks/>
                                  </p:cNvCxnSpPr>
                                  <p:nvPr/>
                                </p:nvCxnSpPr>
                                <p:spPr>
                                  <a:xfrm flipH="1" flipV="1">
                                    <a:off x="4233863" y="3631406"/>
                                    <a:ext cx="296862" cy="1356519"/>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FEB52F7-48DE-469C-A9A7-79130C5A8ED1}"/>
                                      </a:ext>
                                    </a:extLst>
                                  </p:cNvPr>
                                  <p:cNvCxnSpPr>
                                    <a:cxnSpLocks/>
                                  </p:cNvCxnSpPr>
                                  <p:nvPr/>
                                </p:nvCxnSpPr>
                                <p:spPr>
                                  <a:xfrm flipV="1">
                                    <a:off x="4530725" y="4210050"/>
                                    <a:ext cx="936625" cy="7715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51BB097-5514-44B3-966B-9B3FCFC18877}"/>
                                      </a:ext>
                                    </a:extLst>
                                  </p:cNvPr>
                                  <p:cNvCxnSpPr>
                                    <a:cxnSpLocks/>
                                  </p:cNvCxnSpPr>
                                  <p:nvPr/>
                                </p:nvCxnSpPr>
                                <p:spPr>
                                  <a:xfrm flipV="1">
                                    <a:off x="3752849" y="3616325"/>
                                    <a:ext cx="479426" cy="1092154"/>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06BDE74F-8D5C-4739-B864-FFE02573C6C0}"/>
                                      </a:ext>
                                    </a:extLst>
                                  </p:cNvPr>
                                  <p:cNvCxnSpPr>
                                    <a:cxnSpLocks/>
                                  </p:cNvCxnSpPr>
                                  <p:nvPr/>
                                </p:nvCxnSpPr>
                                <p:spPr>
                                  <a:xfrm>
                                    <a:off x="3759200" y="4702175"/>
                                    <a:ext cx="790575" cy="2794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D946F9FD-00A9-492A-8B9A-9A66B15F35C7}"/>
                                      </a:ext>
                                    </a:extLst>
                                  </p:cNvPr>
                                  <p:cNvCxnSpPr>
                                    <a:cxnSpLocks/>
                                  </p:cNvCxnSpPr>
                                  <p:nvPr/>
                                </p:nvCxnSpPr>
                                <p:spPr>
                                  <a:xfrm flipH="1">
                                    <a:off x="3692525" y="3192557"/>
                                    <a:ext cx="54325" cy="101749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81DC996-C9E7-40D4-8D43-83EABEF0FA09}"/>
                                      </a:ext>
                                    </a:extLst>
                                  </p:cNvPr>
                                  <p:cNvCxnSpPr>
                                    <a:cxnSpLocks/>
                                  </p:cNvCxnSpPr>
                                  <p:nvPr/>
                                </p:nvCxnSpPr>
                                <p:spPr>
                                  <a:xfrm>
                                    <a:off x="3691709" y="4196300"/>
                                    <a:ext cx="57966" cy="5122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477C69E-DC21-4B6F-85B5-CA155199963B}"/>
                                      </a:ext>
                                    </a:extLst>
                                  </p:cNvPr>
                                  <p:cNvCxnSpPr>
                                    <a:cxnSpLocks/>
                                  </p:cNvCxnSpPr>
                                  <p:nvPr/>
                                </p:nvCxnSpPr>
                                <p:spPr>
                                  <a:xfrm flipH="1">
                                    <a:off x="3759200" y="3151932"/>
                                    <a:ext cx="1938" cy="153754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65F2682-B8CA-4F8E-9A79-05B94159B443}"/>
                                      </a:ext>
                                    </a:extLst>
                                  </p:cNvPr>
                                  <p:cNvCxnSpPr>
                                    <a:cxnSpLocks/>
                                  </p:cNvCxnSpPr>
                                  <p:nvPr/>
                                </p:nvCxnSpPr>
                                <p:spPr>
                                  <a:xfrm flipH="1" flipV="1">
                                    <a:off x="4540250" y="4984750"/>
                                    <a:ext cx="1187450" cy="6572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95D1DEFC-5E81-4475-B8DF-42667EBEEC71}"/>
                                      </a:ext>
                                    </a:extLst>
                                  </p:cNvPr>
                                  <p:cNvCxnSpPr>
                                    <a:cxnSpLocks/>
                                  </p:cNvCxnSpPr>
                                  <p:nvPr/>
                                </p:nvCxnSpPr>
                                <p:spPr>
                                  <a:xfrm flipH="1" flipV="1">
                                    <a:off x="4521200" y="4972050"/>
                                    <a:ext cx="146050" cy="10001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DF15D9B-31FF-424B-BCF6-A29AB9CED085}"/>
                                      </a:ext>
                                    </a:extLst>
                                  </p:cNvPr>
                                  <p:cNvCxnSpPr>
                                    <a:cxnSpLocks/>
                                  </p:cNvCxnSpPr>
                                  <p:nvPr/>
                                </p:nvCxnSpPr>
                                <p:spPr>
                                  <a:xfrm flipH="1" flipV="1">
                                    <a:off x="3756675" y="4689475"/>
                                    <a:ext cx="415275" cy="8286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ACAC5188-44B5-4228-82AE-EFF7BA002A55}"/>
                                      </a:ext>
                                    </a:extLst>
                                  </p:cNvPr>
                                  <p:cNvCxnSpPr>
                                    <a:cxnSpLocks/>
                                  </p:cNvCxnSpPr>
                                  <p:nvPr/>
                                </p:nvCxnSpPr>
                                <p:spPr>
                                  <a:xfrm flipH="1" flipV="1">
                                    <a:off x="4156726" y="5499716"/>
                                    <a:ext cx="504174" cy="450234"/>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645AFEE-D65A-44EF-A933-A781425EA9DE}"/>
                                      </a:ext>
                                    </a:extLst>
                                  </p:cNvPr>
                                  <p:cNvCxnSpPr>
                                    <a:cxnSpLocks/>
                                  </p:cNvCxnSpPr>
                                  <p:nvPr/>
                                </p:nvCxnSpPr>
                                <p:spPr>
                                  <a:xfrm flipH="1" flipV="1">
                                    <a:off x="3749675" y="4690045"/>
                                    <a:ext cx="930275" cy="127260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27" name="Straight Connector 126">
                                  <a:extLst>
                                    <a:ext uri="{FF2B5EF4-FFF2-40B4-BE49-F238E27FC236}">
                                      <a16:creationId xmlns:a16="http://schemas.microsoft.com/office/drawing/2014/main" id="{55821368-A29F-4F9A-912B-131E81948080}"/>
                                    </a:ext>
                                  </a:extLst>
                                </p:cNvPr>
                                <p:cNvCxnSpPr>
                                  <a:cxnSpLocks/>
                                </p:cNvCxnSpPr>
                                <p:nvPr/>
                              </p:nvCxnSpPr>
                              <p:spPr>
                                <a:xfrm flipH="1" flipV="1">
                                  <a:off x="4650121" y="5939098"/>
                                  <a:ext cx="594979" cy="40772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F87B6D5-3BB5-486A-AD7E-7B0474CA03A0}"/>
                                    </a:ext>
                                  </a:extLst>
                                </p:cNvPr>
                                <p:cNvCxnSpPr>
                                  <a:cxnSpLocks/>
                                </p:cNvCxnSpPr>
                                <p:nvPr/>
                              </p:nvCxnSpPr>
                              <p:spPr>
                                <a:xfrm flipH="1" flipV="1">
                                  <a:off x="4673600" y="5959475"/>
                                  <a:ext cx="1444625" cy="5080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3E9C754-C8EA-403A-B8D9-51C0EEEA387B}"/>
                                    </a:ext>
                                  </a:extLst>
                                </p:cNvPr>
                                <p:cNvCxnSpPr>
                                  <a:cxnSpLocks/>
                                </p:cNvCxnSpPr>
                                <p:nvPr/>
                              </p:nvCxnSpPr>
                              <p:spPr>
                                <a:xfrm flipH="1" flipV="1">
                                  <a:off x="5228589" y="6336290"/>
                                  <a:ext cx="889636" cy="12483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grpSp>
                </p:grpSp>
              </p:grpSp>
            </p:grpSp>
          </p:grpSp>
        </p:grpSp>
        <p:cxnSp>
          <p:nvCxnSpPr>
            <p:cNvPr id="11" name="Straight Connector 10">
              <a:extLst>
                <a:ext uri="{FF2B5EF4-FFF2-40B4-BE49-F238E27FC236}">
                  <a16:creationId xmlns:a16="http://schemas.microsoft.com/office/drawing/2014/main" id="{926F0149-9103-4DF5-90CD-9BB32705A657}"/>
                </a:ext>
              </a:extLst>
            </p:cNvPr>
            <p:cNvCxnSpPr>
              <a:cxnSpLocks/>
            </p:cNvCxnSpPr>
            <p:nvPr/>
          </p:nvCxnSpPr>
          <p:spPr>
            <a:xfrm flipH="1">
              <a:off x="7888749" y="4744813"/>
              <a:ext cx="365449" cy="26566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43DAC94-AFAA-41C2-A766-625091487FEB}"/>
                </a:ext>
              </a:extLst>
            </p:cNvPr>
            <p:cNvSpPr/>
            <p:nvPr/>
          </p:nvSpPr>
          <p:spPr bwMode="auto">
            <a:xfrm>
              <a:off x="7618302" y="4071454"/>
              <a:ext cx="61831" cy="61831"/>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1E99E59B-6AC2-4483-AA32-98AFAC31F8D0}"/>
                </a:ext>
              </a:extLst>
            </p:cNvPr>
            <p:cNvSpPr/>
            <p:nvPr/>
          </p:nvSpPr>
          <p:spPr bwMode="auto">
            <a:xfrm>
              <a:off x="8219016" y="4720677"/>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F65FD4B9-C1B1-41D6-9185-06A1420F6346}"/>
                </a:ext>
              </a:extLst>
            </p:cNvPr>
            <p:cNvSpPr/>
            <p:nvPr/>
          </p:nvSpPr>
          <p:spPr bwMode="auto">
            <a:xfrm>
              <a:off x="6949726" y="4260717"/>
              <a:ext cx="61831" cy="6183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DED7EA8-C344-4DEA-9634-C2395AB979B0}"/>
                </a:ext>
              </a:extLst>
            </p:cNvPr>
            <p:cNvSpPr/>
            <p:nvPr/>
          </p:nvSpPr>
          <p:spPr bwMode="auto">
            <a:xfrm>
              <a:off x="7246312" y="3360903"/>
              <a:ext cx="61831" cy="6183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8F6BB65D-14D8-475C-B90C-890A52965A30}"/>
                </a:ext>
              </a:extLst>
            </p:cNvPr>
            <p:cNvSpPr/>
            <p:nvPr/>
          </p:nvSpPr>
          <p:spPr bwMode="auto">
            <a:xfrm>
              <a:off x="8183828" y="3315661"/>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Oval 16">
              <a:extLst>
                <a:ext uri="{FF2B5EF4-FFF2-40B4-BE49-F238E27FC236}">
                  <a16:creationId xmlns:a16="http://schemas.microsoft.com/office/drawing/2014/main" id="{C7076ED4-0BF1-44EB-BB77-738D271DB793}"/>
                </a:ext>
              </a:extLst>
            </p:cNvPr>
            <p:cNvSpPr/>
            <p:nvPr/>
          </p:nvSpPr>
          <p:spPr bwMode="auto">
            <a:xfrm>
              <a:off x="8822243" y="3913861"/>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7E31C5A3-24EA-44FE-BCB7-9934F5D4F8BB}"/>
                </a:ext>
              </a:extLst>
            </p:cNvPr>
            <p:cNvSpPr/>
            <p:nvPr/>
          </p:nvSpPr>
          <p:spPr bwMode="auto">
            <a:xfrm>
              <a:off x="8631221" y="4376335"/>
              <a:ext cx="61831" cy="6183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Oval 18">
              <a:extLst>
                <a:ext uri="{FF2B5EF4-FFF2-40B4-BE49-F238E27FC236}">
                  <a16:creationId xmlns:a16="http://schemas.microsoft.com/office/drawing/2014/main" id="{875BB3A7-3839-4D37-AC24-1BF944FED641}"/>
                </a:ext>
              </a:extLst>
            </p:cNvPr>
            <p:cNvSpPr/>
            <p:nvPr/>
          </p:nvSpPr>
          <p:spPr bwMode="auto">
            <a:xfrm>
              <a:off x="8799622" y="4326066"/>
              <a:ext cx="61831" cy="61831"/>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Oval 19">
              <a:extLst>
                <a:ext uri="{FF2B5EF4-FFF2-40B4-BE49-F238E27FC236}">
                  <a16:creationId xmlns:a16="http://schemas.microsoft.com/office/drawing/2014/main" id="{7B57BE49-0C15-4A5B-B7A6-F111A15A49F3}"/>
                </a:ext>
              </a:extLst>
            </p:cNvPr>
            <p:cNvSpPr/>
            <p:nvPr/>
          </p:nvSpPr>
          <p:spPr bwMode="auto">
            <a:xfrm>
              <a:off x="7869647" y="4961968"/>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Oval 20">
              <a:extLst>
                <a:ext uri="{FF2B5EF4-FFF2-40B4-BE49-F238E27FC236}">
                  <a16:creationId xmlns:a16="http://schemas.microsoft.com/office/drawing/2014/main" id="{DD6C5D5D-672D-47A8-9A64-BA0E61DD969F}"/>
                </a:ext>
              </a:extLst>
            </p:cNvPr>
            <p:cNvSpPr/>
            <p:nvPr/>
          </p:nvSpPr>
          <p:spPr bwMode="auto">
            <a:xfrm>
              <a:off x="7299095" y="4755866"/>
              <a:ext cx="61831" cy="6183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 name="Oval 21">
              <a:extLst>
                <a:ext uri="{FF2B5EF4-FFF2-40B4-BE49-F238E27FC236}">
                  <a16:creationId xmlns:a16="http://schemas.microsoft.com/office/drawing/2014/main" id="{BEC0BEB9-11F2-4468-8130-31F20028AA38}"/>
                </a:ext>
              </a:extLst>
            </p:cNvPr>
            <p:cNvSpPr/>
            <p:nvPr/>
          </p:nvSpPr>
          <p:spPr bwMode="auto">
            <a:xfrm>
              <a:off x="7110712" y="4586459"/>
              <a:ext cx="44991" cy="4122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0B20DE2B-53FD-404F-9898-FF1213B7F99B}"/>
                </a:ext>
              </a:extLst>
            </p:cNvPr>
            <p:cNvSpPr/>
            <p:nvPr/>
          </p:nvSpPr>
          <p:spPr bwMode="auto">
            <a:xfrm>
              <a:off x="7535484" y="4918234"/>
              <a:ext cx="44991" cy="41221"/>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Oval 23">
              <a:extLst>
                <a:ext uri="{FF2B5EF4-FFF2-40B4-BE49-F238E27FC236}">
                  <a16:creationId xmlns:a16="http://schemas.microsoft.com/office/drawing/2014/main" id="{9BF9AFB6-C609-4696-8C39-DA1C6EC84FA0}"/>
                </a:ext>
              </a:extLst>
            </p:cNvPr>
            <p:cNvSpPr/>
            <p:nvPr/>
          </p:nvSpPr>
          <p:spPr bwMode="auto">
            <a:xfrm>
              <a:off x="8053254" y="4933315"/>
              <a:ext cx="44991" cy="4122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D4A5966C-C767-4058-AC5A-B99FBAAD56CF}"/>
                </a:ext>
              </a:extLst>
            </p:cNvPr>
            <p:cNvSpPr/>
            <p:nvPr/>
          </p:nvSpPr>
          <p:spPr bwMode="auto">
            <a:xfrm>
              <a:off x="8814828" y="3736915"/>
              <a:ext cx="44991" cy="4122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AF4C8C83-BD25-466A-A37B-14CA35713A40}"/>
                </a:ext>
              </a:extLst>
            </p:cNvPr>
            <p:cNvSpPr/>
            <p:nvPr/>
          </p:nvSpPr>
          <p:spPr bwMode="auto">
            <a:xfrm>
              <a:off x="6927230" y="4071203"/>
              <a:ext cx="44991" cy="4122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Oval 26">
              <a:extLst>
                <a:ext uri="{FF2B5EF4-FFF2-40B4-BE49-F238E27FC236}">
                  <a16:creationId xmlns:a16="http://schemas.microsoft.com/office/drawing/2014/main" id="{3D8AC724-E8AB-4B2E-BD68-BC76F71DDD31}"/>
                </a:ext>
              </a:extLst>
            </p:cNvPr>
            <p:cNvSpPr/>
            <p:nvPr/>
          </p:nvSpPr>
          <p:spPr bwMode="auto">
            <a:xfrm>
              <a:off x="7299095" y="3179935"/>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Oval 27">
              <a:extLst>
                <a:ext uri="{FF2B5EF4-FFF2-40B4-BE49-F238E27FC236}">
                  <a16:creationId xmlns:a16="http://schemas.microsoft.com/office/drawing/2014/main" id="{823BFCDF-3208-4495-99C6-EAE2C0B7150A}"/>
                </a:ext>
              </a:extLst>
            </p:cNvPr>
            <p:cNvSpPr/>
            <p:nvPr/>
          </p:nvSpPr>
          <p:spPr bwMode="auto">
            <a:xfrm>
              <a:off x="7703759" y="3074370"/>
              <a:ext cx="61831" cy="61831"/>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6777DC88-4908-49F7-94D0-F6BF98B68B2E}"/>
                </a:ext>
              </a:extLst>
            </p:cNvPr>
            <p:cNvSpPr/>
            <p:nvPr/>
          </p:nvSpPr>
          <p:spPr bwMode="auto">
            <a:xfrm>
              <a:off x="8457919" y="3239252"/>
              <a:ext cx="44991" cy="4122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676E629C-CB45-487E-B85D-88E147ABBC10}"/>
                </a:ext>
              </a:extLst>
            </p:cNvPr>
            <p:cNvSpPr/>
            <p:nvPr/>
          </p:nvSpPr>
          <p:spPr bwMode="auto">
            <a:xfrm>
              <a:off x="7879826" y="3048230"/>
              <a:ext cx="44991" cy="4122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CA92E87A-DC40-48CF-AAE3-F0128EFC7F31}"/>
                </a:ext>
              </a:extLst>
            </p:cNvPr>
            <p:cNvGrpSpPr/>
            <p:nvPr/>
          </p:nvGrpSpPr>
          <p:grpSpPr>
            <a:xfrm>
              <a:off x="7593294" y="3456460"/>
              <a:ext cx="111031" cy="111031"/>
              <a:chOff x="5317808" y="2595361"/>
              <a:chExt cx="280511" cy="280511"/>
            </a:xfrm>
          </p:grpSpPr>
          <p:sp>
            <p:nvSpPr>
              <p:cNvPr id="67" name="Oval 66">
                <a:extLst>
                  <a:ext uri="{FF2B5EF4-FFF2-40B4-BE49-F238E27FC236}">
                    <a16:creationId xmlns:a16="http://schemas.microsoft.com/office/drawing/2014/main" id="{9B2B967E-AA90-4DB9-8475-A79F19363034}"/>
                  </a:ext>
                </a:extLst>
              </p:cNvPr>
              <p:cNvSpPr/>
              <p:nvPr/>
            </p:nvSpPr>
            <p:spPr bwMode="auto">
              <a:xfrm>
                <a:off x="5379958" y="2657511"/>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8" name="Oval 67">
                <a:extLst>
                  <a:ext uri="{FF2B5EF4-FFF2-40B4-BE49-F238E27FC236}">
                    <a16:creationId xmlns:a16="http://schemas.microsoft.com/office/drawing/2014/main" id="{F8287834-7410-4F44-83AE-A25DA7C6E986}"/>
                  </a:ext>
                </a:extLst>
              </p:cNvPr>
              <p:cNvSpPr/>
              <p:nvPr/>
            </p:nvSpPr>
            <p:spPr bwMode="auto">
              <a:xfrm>
                <a:off x="5317808" y="2595361"/>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2A82C8C8-A4EB-46A5-8B59-3F71C9E8519D}"/>
                </a:ext>
              </a:extLst>
            </p:cNvPr>
            <p:cNvGrpSpPr/>
            <p:nvPr/>
          </p:nvGrpSpPr>
          <p:grpSpPr>
            <a:xfrm>
              <a:off x="8506083" y="3785717"/>
              <a:ext cx="111031" cy="111031"/>
              <a:chOff x="7623889" y="3427199"/>
              <a:chExt cx="280511" cy="280511"/>
            </a:xfrm>
          </p:grpSpPr>
          <p:sp>
            <p:nvSpPr>
              <p:cNvPr id="65" name="Oval 64">
                <a:extLst>
                  <a:ext uri="{FF2B5EF4-FFF2-40B4-BE49-F238E27FC236}">
                    <a16:creationId xmlns:a16="http://schemas.microsoft.com/office/drawing/2014/main" id="{BA0B369E-FBC5-4EFC-BEEC-29487284353F}"/>
                  </a:ext>
                </a:extLst>
              </p:cNvPr>
              <p:cNvSpPr/>
              <p:nvPr/>
            </p:nvSpPr>
            <p:spPr bwMode="auto">
              <a:xfrm>
                <a:off x="7686039" y="3489349"/>
                <a:ext cx="156210" cy="156210"/>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6" name="Oval 65">
                <a:extLst>
                  <a:ext uri="{FF2B5EF4-FFF2-40B4-BE49-F238E27FC236}">
                    <a16:creationId xmlns:a16="http://schemas.microsoft.com/office/drawing/2014/main" id="{F47B17F8-46A0-463D-9E28-7E80058ED1AF}"/>
                  </a:ext>
                </a:extLst>
              </p:cNvPr>
              <p:cNvSpPr/>
              <p:nvPr/>
            </p:nvSpPr>
            <p:spPr bwMode="auto">
              <a:xfrm>
                <a:off x="7623889" y="3427199"/>
                <a:ext cx="280511" cy="280511"/>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38D33166-C35F-46E7-84E0-E8776FF5F34D}"/>
                </a:ext>
              </a:extLst>
            </p:cNvPr>
            <p:cNvGrpSpPr/>
            <p:nvPr/>
          </p:nvGrpSpPr>
          <p:grpSpPr>
            <a:xfrm>
              <a:off x="8003349" y="3710258"/>
              <a:ext cx="157819" cy="157818"/>
              <a:chOff x="6328316" y="3244804"/>
              <a:chExt cx="398716" cy="398714"/>
            </a:xfrm>
          </p:grpSpPr>
          <p:sp>
            <p:nvSpPr>
              <p:cNvPr id="62" name="Oval 61">
                <a:extLst>
                  <a:ext uri="{FF2B5EF4-FFF2-40B4-BE49-F238E27FC236}">
                    <a16:creationId xmlns:a16="http://schemas.microsoft.com/office/drawing/2014/main" id="{07C2D389-000F-4BFB-B7E5-F732F1337835}"/>
                  </a:ext>
                </a:extLst>
              </p:cNvPr>
              <p:cNvSpPr/>
              <p:nvPr/>
            </p:nvSpPr>
            <p:spPr bwMode="auto">
              <a:xfrm>
                <a:off x="6449569" y="3366056"/>
                <a:ext cx="156210" cy="156210"/>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3" name="Oval 62">
                <a:extLst>
                  <a:ext uri="{FF2B5EF4-FFF2-40B4-BE49-F238E27FC236}">
                    <a16:creationId xmlns:a16="http://schemas.microsoft.com/office/drawing/2014/main" id="{030E41D4-1FC2-4D4F-B501-34F8C888A2B8}"/>
                  </a:ext>
                </a:extLst>
              </p:cNvPr>
              <p:cNvSpPr/>
              <p:nvPr/>
            </p:nvSpPr>
            <p:spPr bwMode="auto">
              <a:xfrm>
                <a:off x="6387419" y="3303906"/>
                <a:ext cx="280511" cy="280511"/>
              </a:xfrm>
              <a:prstGeom prst="ellipse">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4" name="Oval 63">
                <a:extLst>
                  <a:ext uri="{FF2B5EF4-FFF2-40B4-BE49-F238E27FC236}">
                    <a16:creationId xmlns:a16="http://schemas.microsoft.com/office/drawing/2014/main" id="{FAA0AA43-D8F5-44F0-B7F2-AA2168B82ABA}"/>
                  </a:ext>
                </a:extLst>
              </p:cNvPr>
              <p:cNvSpPr/>
              <p:nvPr/>
            </p:nvSpPr>
            <p:spPr bwMode="auto">
              <a:xfrm>
                <a:off x="6328316" y="3244804"/>
                <a:ext cx="398716" cy="398714"/>
              </a:xfrm>
              <a:prstGeom prst="ellipse">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CB0A2387-DAB2-415A-AE07-714E3F27823E}"/>
                </a:ext>
              </a:extLst>
            </p:cNvPr>
            <p:cNvGrpSpPr/>
            <p:nvPr/>
          </p:nvGrpSpPr>
          <p:grpSpPr>
            <a:xfrm>
              <a:off x="7202062" y="4321835"/>
              <a:ext cx="157819" cy="157818"/>
              <a:chOff x="6328316" y="3244804"/>
              <a:chExt cx="398716" cy="398714"/>
            </a:xfrm>
          </p:grpSpPr>
          <p:sp>
            <p:nvSpPr>
              <p:cNvPr id="59" name="Oval 58">
                <a:extLst>
                  <a:ext uri="{FF2B5EF4-FFF2-40B4-BE49-F238E27FC236}">
                    <a16:creationId xmlns:a16="http://schemas.microsoft.com/office/drawing/2014/main" id="{17A3BB15-E4B1-467F-9D9C-5A96FA9F8CC8}"/>
                  </a:ext>
                </a:extLst>
              </p:cNvPr>
              <p:cNvSpPr/>
              <p:nvPr/>
            </p:nvSpPr>
            <p:spPr bwMode="auto">
              <a:xfrm>
                <a:off x="6449569" y="3366056"/>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0" name="Oval 59">
                <a:extLst>
                  <a:ext uri="{FF2B5EF4-FFF2-40B4-BE49-F238E27FC236}">
                    <a16:creationId xmlns:a16="http://schemas.microsoft.com/office/drawing/2014/main" id="{730C8869-82E0-449E-9C8E-79735DF365C7}"/>
                  </a:ext>
                </a:extLst>
              </p:cNvPr>
              <p:cNvSpPr/>
              <p:nvPr/>
            </p:nvSpPr>
            <p:spPr bwMode="auto">
              <a:xfrm>
                <a:off x="6387419" y="3303906"/>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1" name="Oval 60">
                <a:extLst>
                  <a:ext uri="{FF2B5EF4-FFF2-40B4-BE49-F238E27FC236}">
                    <a16:creationId xmlns:a16="http://schemas.microsoft.com/office/drawing/2014/main" id="{938BABE0-0620-4A24-978B-33D9BAEF58B2}"/>
                  </a:ext>
                </a:extLst>
              </p:cNvPr>
              <p:cNvSpPr/>
              <p:nvPr/>
            </p:nvSpPr>
            <p:spPr bwMode="auto">
              <a:xfrm>
                <a:off x="6328316" y="3244804"/>
                <a:ext cx="398716" cy="398714"/>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005166D4-4F61-4F2A-83AB-D1B848782AC7}"/>
                </a:ext>
              </a:extLst>
            </p:cNvPr>
            <p:cNvGrpSpPr/>
            <p:nvPr/>
          </p:nvGrpSpPr>
          <p:grpSpPr>
            <a:xfrm>
              <a:off x="7703759" y="4607070"/>
              <a:ext cx="111031" cy="111031"/>
              <a:chOff x="5317808" y="2595361"/>
              <a:chExt cx="280511" cy="280511"/>
            </a:xfrm>
          </p:grpSpPr>
          <p:sp>
            <p:nvSpPr>
              <p:cNvPr id="57" name="Oval 56">
                <a:extLst>
                  <a:ext uri="{FF2B5EF4-FFF2-40B4-BE49-F238E27FC236}">
                    <a16:creationId xmlns:a16="http://schemas.microsoft.com/office/drawing/2014/main" id="{0283F3C8-407D-4614-9A07-0E750C30BCA1}"/>
                  </a:ext>
                </a:extLst>
              </p:cNvPr>
              <p:cNvSpPr/>
              <p:nvPr/>
            </p:nvSpPr>
            <p:spPr bwMode="auto">
              <a:xfrm>
                <a:off x="5379958" y="2657511"/>
                <a:ext cx="156210" cy="156210"/>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Oval 57">
                <a:extLst>
                  <a:ext uri="{FF2B5EF4-FFF2-40B4-BE49-F238E27FC236}">
                    <a16:creationId xmlns:a16="http://schemas.microsoft.com/office/drawing/2014/main" id="{B914DF0F-894C-4DFC-8D77-A3134D2F9E9D}"/>
                  </a:ext>
                </a:extLst>
              </p:cNvPr>
              <p:cNvSpPr/>
              <p:nvPr/>
            </p:nvSpPr>
            <p:spPr bwMode="auto">
              <a:xfrm>
                <a:off x="5317808" y="2595361"/>
                <a:ext cx="280511" cy="280511"/>
              </a:xfrm>
              <a:prstGeom prst="ellipse">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DB4C0DBE-9509-428D-A610-AAB6DDEC4BE4}"/>
                </a:ext>
              </a:extLst>
            </p:cNvPr>
            <p:cNvGrpSpPr/>
            <p:nvPr/>
          </p:nvGrpSpPr>
          <p:grpSpPr>
            <a:xfrm>
              <a:off x="8399983" y="4738787"/>
              <a:ext cx="157819" cy="157818"/>
              <a:chOff x="6328316" y="3244804"/>
              <a:chExt cx="398716" cy="398714"/>
            </a:xfrm>
          </p:grpSpPr>
          <p:sp>
            <p:nvSpPr>
              <p:cNvPr id="54" name="Oval 53">
                <a:extLst>
                  <a:ext uri="{FF2B5EF4-FFF2-40B4-BE49-F238E27FC236}">
                    <a16:creationId xmlns:a16="http://schemas.microsoft.com/office/drawing/2014/main" id="{EA777E15-3B0B-49A0-B60F-5F77EA2D1A89}"/>
                  </a:ext>
                </a:extLst>
              </p:cNvPr>
              <p:cNvSpPr/>
              <p:nvPr/>
            </p:nvSpPr>
            <p:spPr bwMode="auto">
              <a:xfrm>
                <a:off x="6449569" y="3366056"/>
                <a:ext cx="156210" cy="156210"/>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5" name="Oval 54">
                <a:extLst>
                  <a:ext uri="{FF2B5EF4-FFF2-40B4-BE49-F238E27FC236}">
                    <a16:creationId xmlns:a16="http://schemas.microsoft.com/office/drawing/2014/main" id="{403BF4F6-89EF-4EE7-B1D0-CB04F69C42E0}"/>
                  </a:ext>
                </a:extLst>
              </p:cNvPr>
              <p:cNvSpPr/>
              <p:nvPr/>
            </p:nvSpPr>
            <p:spPr bwMode="auto">
              <a:xfrm>
                <a:off x="6387419" y="3303906"/>
                <a:ext cx="280511" cy="280511"/>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0D6D4DB1-F939-4FD5-B808-C786C138700B}"/>
                  </a:ext>
                </a:extLst>
              </p:cNvPr>
              <p:cNvSpPr/>
              <p:nvPr/>
            </p:nvSpPr>
            <p:spPr bwMode="auto">
              <a:xfrm>
                <a:off x="6328316" y="3244804"/>
                <a:ext cx="398716" cy="398714"/>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A41B0AB4-F979-4449-9818-F038F88D68F7}"/>
                </a:ext>
              </a:extLst>
            </p:cNvPr>
            <p:cNvGrpSpPr/>
            <p:nvPr/>
          </p:nvGrpSpPr>
          <p:grpSpPr>
            <a:xfrm>
              <a:off x="8606621" y="3390571"/>
              <a:ext cx="111031" cy="111031"/>
              <a:chOff x="7623889" y="3427199"/>
              <a:chExt cx="280511" cy="280511"/>
            </a:xfrm>
          </p:grpSpPr>
          <p:sp>
            <p:nvSpPr>
              <p:cNvPr id="52" name="Oval 51">
                <a:extLst>
                  <a:ext uri="{FF2B5EF4-FFF2-40B4-BE49-F238E27FC236}">
                    <a16:creationId xmlns:a16="http://schemas.microsoft.com/office/drawing/2014/main" id="{626039F0-0233-4AF3-AFDE-B80927CC3D94}"/>
                  </a:ext>
                </a:extLst>
              </p:cNvPr>
              <p:cNvSpPr/>
              <p:nvPr/>
            </p:nvSpPr>
            <p:spPr bwMode="auto">
              <a:xfrm>
                <a:off x="7686039" y="3489349"/>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3" name="Oval 52">
                <a:extLst>
                  <a:ext uri="{FF2B5EF4-FFF2-40B4-BE49-F238E27FC236}">
                    <a16:creationId xmlns:a16="http://schemas.microsoft.com/office/drawing/2014/main" id="{D45A2414-330D-48A8-86C8-1A6F5D21C148}"/>
                  </a:ext>
                </a:extLst>
              </p:cNvPr>
              <p:cNvSpPr/>
              <p:nvPr/>
            </p:nvSpPr>
            <p:spPr bwMode="auto">
              <a:xfrm>
                <a:off x="7623889" y="3427199"/>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D0E1B07E-65E8-40E9-B434-EC0264F67462}"/>
                </a:ext>
              </a:extLst>
            </p:cNvPr>
            <p:cNvGrpSpPr/>
            <p:nvPr/>
          </p:nvGrpSpPr>
          <p:grpSpPr>
            <a:xfrm>
              <a:off x="8161606" y="3029657"/>
              <a:ext cx="157819" cy="157818"/>
              <a:chOff x="6328316" y="3244804"/>
              <a:chExt cx="398716" cy="398714"/>
            </a:xfrm>
          </p:grpSpPr>
          <p:sp>
            <p:nvSpPr>
              <p:cNvPr id="49" name="Oval 48">
                <a:extLst>
                  <a:ext uri="{FF2B5EF4-FFF2-40B4-BE49-F238E27FC236}">
                    <a16:creationId xmlns:a16="http://schemas.microsoft.com/office/drawing/2014/main" id="{3A2804EE-4E84-4EDD-A479-30B89DFF8403}"/>
                  </a:ext>
                </a:extLst>
              </p:cNvPr>
              <p:cNvSpPr/>
              <p:nvPr/>
            </p:nvSpPr>
            <p:spPr bwMode="auto">
              <a:xfrm>
                <a:off x="6449569" y="3366056"/>
                <a:ext cx="156210" cy="156210"/>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0" name="Oval 49">
                <a:extLst>
                  <a:ext uri="{FF2B5EF4-FFF2-40B4-BE49-F238E27FC236}">
                    <a16:creationId xmlns:a16="http://schemas.microsoft.com/office/drawing/2014/main" id="{87C8F5C5-08AD-495E-93BC-93AC385710CF}"/>
                  </a:ext>
                </a:extLst>
              </p:cNvPr>
              <p:cNvSpPr/>
              <p:nvPr/>
            </p:nvSpPr>
            <p:spPr bwMode="auto">
              <a:xfrm>
                <a:off x="6387419" y="3303906"/>
                <a:ext cx="280511" cy="280511"/>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1" name="Oval 50">
                <a:extLst>
                  <a:ext uri="{FF2B5EF4-FFF2-40B4-BE49-F238E27FC236}">
                    <a16:creationId xmlns:a16="http://schemas.microsoft.com/office/drawing/2014/main" id="{20D90231-845B-4D06-BC10-D0AF90E18163}"/>
                  </a:ext>
                </a:extLst>
              </p:cNvPr>
              <p:cNvSpPr/>
              <p:nvPr/>
            </p:nvSpPr>
            <p:spPr bwMode="auto">
              <a:xfrm>
                <a:off x="6328316" y="3244804"/>
                <a:ext cx="398716" cy="398714"/>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C0B46CB9-0A81-4F94-AAE5-4F5E1FDCF405}"/>
                </a:ext>
              </a:extLst>
            </p:cNvPr>
            <p:cNvGrpSpPr/>
            <p:nvPr/>
          </p:nvGrpSpPr>
          <p:grpSpPr>
            <a:xfrm>
              <a:off x="6923554" y="3633396"/>
              <a:ext cx="111031" cy="111031"/>
              <a:chOff x="5317808" y="2595361"/>
              <a:chExt cx="280511" cy="280511"/>
            </a:xfrm>
          </p:grpSpPr>
          <p:sp>
            <p:nvSpPr>
              <p:cNvPr id="47" name="Oval 46">
                <a:extLst>
                  <a:ext uri="{FF2B5EF4-FFF2-40B4-BE49-F238E27FC236}">
                    <a16:creationId xmlns:a16="http://schemas.microsoft.com/office/drawing/2014/main" id="{FB77FEF5-E643-490E-9629-CFDF5CF864B1}"/>
                  </a:ext>
                </a:extLst>
              </p:cNvPr>
              <p:cNvSpPr/>
              <p:nvPr/>
            </p:nvSpPr>
            <p:spPr bwMode="auto">
              <a:xfrm>
                <a:off x="5379958" y="2657511"/>
                <a:ext cx="156210" cy="156210"/>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8" name="Oval 47">
                <a:extLst>
                  <a:ext uri="{FF2B5EF4-FFF2-40B4-BE49-F238E27FC236}">
                    <a16:creationId xmlns:a16="http://schemas.microsoft.com/office/drawing/2014/main" id="{273539B3-D491-44E2-A7C9-49EE3AAAA795}"/>
                  </a:ext>
                </a:extLst>
              </p:cNvPr>
              <p:cNvSpPr/>
              <p:nvPr/>
            </p:nvSpPr>
            <p:spPr bwMode="auto">
              <a:xfrm>
                <a:off x="5317808" y="2595361"/>
                <a:ext cx="280511" cy="280511"/>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A5886297-9514-454F-905B-1D1AD8A221BD}"/>
                </a:ext>
              </a:extLst>
            </p:cNvPr>
            <p:cNvGrpSpPr/>
            <p:nvPr/>
          </p:nvGrpSpPr>
          <p:grpSpPr>
            <a:xfrm>
              <a:off x="8162522" y="4242182"/>
              <a:ext cx="111031" cy="111031"/>
              <a:chOff x="7623889" y="3427199"/>
              <a:chExt cx="280511" cy="280511"/>
            </a:xfrm>
          </p:grpSpPr>
          <p:sp>
            <p:nvSpPr>
              <p:cNvPr id="45" name="Oval 44">
                <a:extLst>
                  <a:ext uri="{FF2B5EF4-FFF2-40B4-BE49-F238E27FC236}">
                    <a16:creationId xmlns:a16="http://schemas.microsoft.com/office/drawing/2014/main" id="{4879735E-D552-49AC-A089-12A6CBAE14F5}"/>
                  </a:ext>
                </a:extLst>
              </p:cNvPr>
              <p:cNvSpPr/>
              <p:nvPr/>
            </p:nvSpPr>
            <p:spPr bwMode="auto">
              <a:xfrm>
                <a:off x="7686039" y="3489349"/>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6" name="Oval 45">
                <a:extLst>
                  <a:ext uri="{FF2B5EF4-FFF2-40B4-BE49-F238E27FC236}">
                    <a16:creationId xmlns:a16="http://schemas.microsoft.com/office/drawing/2014/main" id="{830976C9-04B2-4B5F-8119-2A789F26BBF8}"/>
                  </a:ext>
                </a:extLst>
              </p:cNvPr>
              <p:cNvSpPr/>
              <p:nvPr/>
            </p:nvSpPr>
            <p:spPr bwMode="auto">
              <a:xfrm>
                <a:off x="7623889" y="3427199"/>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F46E5C4D-83D0-4FA9-8480-00089CE43D96}"/>
                </a:ext>
              </a:extLst>
            </p:cNvPr>
            <p:cNvGrpSpPr/>
            <p:nvPr/>
          </p:nvGrpSpPr>
          <p:grpSpPr>
            <a:xfrm>
              <a:off x="7090365" y="3777885"/>
              <a:ext cx="157819" cy="157818"/>
              <a:chOff x="6328316" y="3244804"/>
              <a:chExt cx="398716" cy="398714"/>
            </a:xfrm>
          </p:grpSpPr>
          <p:sp>
            <p:nvSpPr>
              <p:cNvPr id="42" name="Oval 41">
                <a:extLst>
                  <a:ext uri="{FF2B5EF4-FFF2-40B4-BE49-F238E27FC236}">
                    <a16:creationId xmlns:a16="http://schemas.microsoft.com/office/drawing/2014/main" id="{82C876DD-2258-4198-9CC1-D5CCF9863170}"/>
                  </a:ext>
                </a:extLst>
              </p:cNvPr>
              <p:cNvSpPr/>
              <p:nvPr/>
            </p:nvSpPr>
            <p:spPr bwMode="auto">
              <a:xfrm>
                <a:off x="6449569" y="3366056"/>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3" name="Oval 42">
                <a:extLst>
                  <a:ext uri="{FF2B5EF4-FFF2-40B4-BE49-F238E27FC236}">
                    <a16:creationId xmlns:a16="http://schemas.microsoft.com/office/drawing/2014/main" id="{BB66C053-2691-4946-827C-3A005DD847F2}"/>
                  </a:ext>
                </a:extLst>
              </p:cNvPr>
              <p:cNvSpPr/>
              <p:nvPr/>
            </p:nvSpPr>
            <p:spPr bwMode="auto">
              <a:xfrm>
                <a:off x="6387419" y="3303906"/>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4" name="Oval 43">
                <a:extLst>
                  <a:ext uri="{FF2B5EF4-FFF2-40B4-BE49-F238E27FC236}">
                    <a16:creationId xmlns:a16="http://schemas.microsoft.com/office/drawing/2014/main" id="{395624DC-FAE5-4B8E-8D3F-A0B2347031B3}"/>
                  </a:ext>
                </a:extLst>
              </p:cNvPr>
              <p:cNvSpPr/>
              <p:nvPr/>
            </p:nvSpPr>
            <p:spPr bwMode="auto">
              <a:xfrm>
                <a:off x="6328316" y="3244804"/>
                <a:ext cx="398716" cy="398714"/>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Tree>
    <p:extLst>
      <p:ext uri="{BB962C8B-B14F-4D97-AF65-F5344CB8AC3E}">
        <p14:creationId xmlns:p14="http://schemas.microsoft.com/office/powerpoint/2010/main" val="2678256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73224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262056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5868873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Section Name</a:t>
            </a:r>
          </a:p>
        </p:txBody>
      </p:sp>
    </p:spTree>
    <p:extLst>
      <p:ext uri="{BB962C8B-B14F-4D97-AF65-F5344CB8AC3E}">
        <p14:creationId xmlns:p14="http://schemas.microsoft.com/office/powerpoint/2010/main" val="3621110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639596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70086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810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78402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1529119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24844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8422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837036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03219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p:spPr>
        <p:txBody>
          <a:bodyPr/>
          <a:lstStyle>
            <a:lvl1pPr marL="0" indent="0">
              <a:buNone/>
              <a:defRPr sz="2000">
                <a:gradFill>
                  <a:gsLst>
                    <a:gs pos="0">
                      <a:schemeClr val="accent1"/>
                    </a:gs>
                    <a:gs pos="100000">
                      <a:schemeClr val="accent1"/>
                    </a:gs>
                  </a:gsLst>
                  <a:lin ang="54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958676034"/>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1_title_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a:xfrm>
            <a:off x="588263" y="457200"/>
            <a:ext cx="11018520" cy="4601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588263"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Tree>
    <p:extLst>
      <p:ext uri="{BB962C8B-B14F-4D97-AF65-F5344CB8AC3E}">
        <p14:creationId xmlns:p14="http://schemas.microsoft.com/office/powerpoint/2010/main" val="164962970"/>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Text Left third Graphic Right with subtitl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28DB1BF-EDF5-4B27-1E6F-F67901719146}"/>
              </a:ext>
            </a:extLst>
          </p:cNvPr>
          <p:cNvSpPr/>
          <p:nvPr userDrawn="1"/>
        </p:nvSpPr>
        <p:spPr bwMode="auto">
          <a:xfrm>
            <a:off x="0" y="0"/>
            <a:ext cx="4876800"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19100" y="457200"/>
            <a:ext cx="4114800" cy="1107996"/>
          </a:xfrm>
        </p:spPr>
        <p:txBody>
          <a:bodyPr wrap="square">
            <a:spAutoFit/>
          </a:bodyPr>
          <a:lstStyle>
            <a:lvl1pPr>
              <a:defRPr>
                <a:solidFill>
                  <a:schemeClr val="bg1"/>
                </a:solidFill>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419100" y="2057398"/>
            <a:ext cx="4114800" cy="738664"/>
          </a:xfrm>
        </p:spPr>
        <p:txBody>
          <a:bodyPr anchor="t"/>
          <a:lstStyle>
            <a:lvl1pPr marL="0" indent="0">
              <a:spcBef>
                <a:spcPts val="0"/>
              </a:spcBef>
              <a:buNone/>
              <a:defRPr sz="2400">
                <a:solidFill>
                  <a:schemeClr val="bg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419100" y="2705098"/>
            <a:ext cx="4114800" cy="1668149"/>
          </a:xfrm>
        </p:spPr>
        <p:txBody>
          <a:bodyPr wrap="square">
            <a:spAutoFit/>
          </a:bodyPr>
          <a:lstStyle>
            <a:lvl1pPr marL="171450" indent="-171450">
              <a:lnSpc>
                <a:spcPct val="90000"/>
              </a:lnSpc>
              <a:spcBef>
                <a:spcPts val="600"/>
              </a:spcBef>
              <a:spcAft>
                <a:spcPts val="600"/>
              </a:spcAft>
              <a:defRPr lang="en-US" sz="2000" dirty="0">
                <a:solidFill>
                  <a:schemeClr val="bg1"/>
                </a:solidFill>
              </a:defRPr>
            </a:lvl1pPr>
            <a:lvl2pPr marL="342900" indent="-171450">
              <a:lnSpc>
                <a:spcPct val="90000"/>
              </a:lnSpc>
              <a:spcBef>
                <a:spcPts val="600"/>
              </a:spcBef>
              <a:spcAft>
                <a:spcPts val="600"/>
              </a:spcAft>
              <a:defRPr lang="en-US" sz="1800" dirty="0">
                <a:solidFill>
                  <a:schemeClr val="bg1"/>
                </a:solidFill>
              </a:defRPr>
            </a:lvl2pPr>
            <a:lvl3pPr marL="514350" indent="-171450">
              <a:lnSpc>
                <a:spcPct val="90000"/>
              </a:lnSpc>
              <a:spcBef>
                <a:spcPts val="600"/>
              </a:spcBef>
              <a:spcAft>
                <a:spcPts val="600"/>
              </a:spcAft>
              <a:defRPr lang="en-US" sz="1400" dirty="0">
                <a:solidFill>
                  <a:schemeClr val="bg1"/>
                </a:solidFill>
              </a:defRPr>
            </a:lvl3pPr>
            <a:lvl4pPr marL="666750" indent="-152400">
              <a:lnSpc>
                <a:spcPct val="90000"/>
              </a:lnSpc>
              <a:spcBef>
                <a:spcPts val="600"/>
              </a:spcBef>
              <a:spcAft>
                <a:spcPts val="600"/>
              </a:spcAft>
              <a:defRPr lang="en-US" sz="1200" dirty="0">
                <a:solidFill>
                  <a:schemeClr val="bg1"/>
                </a:solidFill>
              </a:defRPr>
            </a:lvl4pPr>
            <a:lvl5pPr marL="793750" indent="-120650">
              <a:lnSpc>
                <a:spcPct val="90000"/>
              </a:lnSpc>
              <a:spcBef>
                <a:spcPts val="600"/>
              </a:spcBef>
              <a:spcAft>
                <a:spcPts val="600"/>
              </a:spcAft>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4F157701-21EE-274B-4A66-3C65FB4C9637}"/>
              </a:ext>
            </a:extLst>
          </p:cNvPr>
          <p:cNvSpPr>
            <a:spLocks noGrp="1"/>
          </p:cNvSpPr>
          <p:nvPr>
            <p:ph type="body" sz="quarter" idx="18" hasCustomPrompt="1"/>
          </p:nvPr>
        </p:nvSpPr>
        <p:spPr>
          <a:xfrm>
            <a:off x="419099" y="1626631"/>
            <a:ext cx="4114800" cy="369332"/>
          </a:xfrm>
        </p:spPr>
        <p:txBody>
          <a:bodyPr/>
          <a:lstStyle>
            <a:lvl1pPr marL="0" indent="0">
              <a:buNone/>
              <a:defRPr sz="24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Subtitle</a:t>
            </a:r>
          </a:p>
        </p:txBody>
      </p:sp>
    </p:spTree>
    <p:extLst>
      <p:ext uri="{BB962C8B-B14F-4D97-AF65-F5344CB8AC3E}">
        <p14:creationId xmlns:p14="http://schemas.microsoft.com/office/powerpoint/2010/main" val="40290952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4111268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3318439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Box 1">
            <a:extLst>
              <a:ext uri="{FF2B5EF4-FFF2-40B4-BE49-F238E27FC236}">
                <a16:creationId xmlns:a16="http://schemas.microsoft.com/office/drawing/2014/main" id="{B6444061-D6E8-B1DF-366A-60E1BAB124ED}"/>
              </a:ext>
            </a:extLst>
          </p:cNvPr>
          <p:cNvSpPr txBox="1"/>
          <p:nvPr userDrawn="1"/>
        </p:nvSpPr>
        <p:spPr>
          <a:xfrm>
            <a:off x="4295265" y="6420256"/>
            <a:ext cx="2516523" cy="307777"/>
          </a:xfrm>
          <a:prstGeom prst="rect">
            <a:avLst/>
          </a:prstGeom>
          <a:noFill/>
        </p:spPr>
        <p:txBody>
          <a:bodyPr wrap="none" lIns="0" tIns="0" rIns="0" bIns="0" rtlCol="0">
            <a:spAutoFit/>
          </a:bodyPr>
          <a:lstStyle/>
          <a:p>
            <a:pPr algn="l"/>
            <a:r>
              <a:rPr lang="en-US" sz="2000"/>
              <a:t>Microsoft Confidential</a:t>
            </a:r>
          </a:p>
        </p:txBody>
      </p:sp>
    </p:spTree>
    <p:extLst>
      <p:ext uri="{BB962C8B-B14F-4D97-AF65-F5344CB8AC3E}">
        <p14:creationId xmlns:p14="http://schemas.microsoft.com/office/powerpoint/2010/main" val="14530538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08801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05208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239068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48860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493267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60837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60085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46026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64595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13284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30508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72920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36694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87270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057193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78003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018100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05522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576074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05741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2476228"/>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06845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72973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20138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76615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5489461"/>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40507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39278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03586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88759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8910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4557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37616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793580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319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12321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635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6293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8807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96235541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81361312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14003414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58197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958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97232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26882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2742016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6005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832375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668610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260815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7915974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77244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05611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004501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036597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76757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97096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59598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302378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13360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38341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24572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12614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45922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4101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21720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16931634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84366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41250317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2606351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8942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56132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7508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344334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45092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142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8889579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5429364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BF5FD-2A92-A439-B64E-184880D1E3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7623A29-25E2-EFB5-9EA7-BC27FA8105E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677D0A-D806-CB97-332C-0B66C38D0DEE}"/>
              </a:ext>
            </a:extLst>
          </p:cNvPr>
          <p:cNvSpPr>
            <a:spLocks noGrp="1"/>
          </p:cNvSpPr>
          <p:nvPr>
            <p:ph type="dt" sz="half" idx="10"/>
          </p:nvPr>
        </p:nvSpPr>
        <p:spPr/>
        <p:txBody>
          <a:bodyPr/>
          <a:lstStyle/>
          <a:p>
            <a:fld id="{4F86425B-975F-463D-B43C-6723C3651EAF}" type="datetimeFigureOut">
              <a:rPr lang="en-US" smtClean="0"/>
              <a:t>2/8/2024</a:t>
            </a:fld>
            <a:endParaRPr lang="en-US"/>
          </a:p>
        </p:txBody>
      </p:sp>
      <p:sp>
        <p:nvSpPr>
          <p:cNvPr id="5" name="Footer Placeholder 4">
            <a:extLst>
              <a:ext uri="{FF2B5EF4-FFF2-40B4-BE49-F238E27FC236}">
                <a16:creationId xmlns:a16="http://schemas.microsoft.com/office/drawing/2014/main" id="{CF4266C9-3C4F-E97C-17AA-A2F46B1DD8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2ED44D-0766-2AB4-C3F5-BEFB3025E0DF}"/>
              </a:ext>
            </a:extLst>
          </p:cNvPr>
          <p:cNvSpPr>
            <a:spLocks noGrp="1"/>
          </p:cNvSpPr>
          <p:nvPr>
            <p:ph type="sldNum" sz="quarter" idx="12"/>
          </p:nvPr>
        </p:nvSpPr>
        <p:spPr/>
        <p:txBody>
          <a:bodyPr/>
          <a:lstStyle/>
          <a:p>
            <a:fld id="{EFA90470-7644-456C-9E6D-350DE7CA6393}" type="slidenum">
              <a:rPr lang="en-US" smtClean="0"/>
              <a:t>‹#›</a:t>
            </a:fld>
            <a:endParaRPr lang="en-US"/>
          </a:p>
        </p:txBody>
      </p:sp>
    </p:spTree>
    <p:extLst>
      <p:ext uri="{BB962C8B-B14F-4D97-AF65-F5344CB8AC3E}">
        <p14:creationId xmlns:p14="http://schemas.microsoft.com/office/powerpoint/2010/main" val="23402354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41747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22448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200168218"/>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81633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0116467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1964834464"/>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478969851"/>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730197401"/>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8574376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2279477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26612966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028035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677567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413291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785011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356926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92714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41321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45025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358251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710814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44448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2280724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577816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213379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28341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19564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262106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28341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08543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844645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886812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756280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invGray">
          <a:xfrm>
            <a:off x="6337300" y="0"/>
            <a:ext cx="4787900" cy="6858000"/>
          </a:xfrm>
          <a:prstGeom prst="rect">
            <a:avLst/>
          </a:prstGeom>
        </p:spPr>
      </p:pic>
    </p:spTree>
    <p:extLst>
      <p:ext uri="{BB962C8B-B14F-4D97-AF65-F5344CB8AC3E}">
        <p14:creationId xmlns:p14="http://schemas.microsoft.com/office/powerpoint/2010/main" val="1366495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4206096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318860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493248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4505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49797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150221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ext Box 3" descr="This is a copyright notice that should be included on the final slide.">
            <a:extLst>
              <a:ext uri="{FF2B5EF4-FFF2-40B4-BE49-F238E27FC236}">
                <a16:creationId xmlns:a16="http://schemas.microsoft.com/office/drawing/2014/main" id="{EA037351-2AE1-C787-939E-F375D0AE8347}"/>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EB6BE4A2-F4DE-A369-C857-CD08EC2469B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442313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31853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34272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userDrawn="1">
  <p:cSld name="1_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23514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Blank 2">
    <p:bg>
      <p:bgPr>
        <a:solidFill>
          <a:schemeClr val="accent1"/>
        </a:solid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60755CEB-62C9-1139-6C03-5DED11ED1A3E}"/>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12E48867-A179-E615-5589-28BCF1E0406F}"/>
              </a:ext>
            </a:extLst>
          </p:cNvPr>
          <p:cNvSpPr>
            <a:spLocks noGrp="1"/>
          </p:cNvSpPr>
          <p:nvPr>
            <p:ph type="title" hasCustomPrompt="1"/>
          </p:nvPr>
        </p:nvSpPr>
        <p:spPr>
          <a:xfrm>
            <a:off x="582043" y="2425542"/>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a:extLst>
              <a:ext uri="{FF2B5EF4-FFF2-40B4-BE49-F238E27FC236}">
                <a16:creationId xmlns:a16="http://schemas.microsoft.com/office/drawing/2014/main" id="{59B03D9F-191A-8C14-7D79-0C3BCA34FB5B}"/>
              </a:ext>
            </a:extLst>
          </p:cNvPr>
          <p:cNvSpPr>
            <a:spLocks noGrp="1"/>
          </p:cNvSpPr>
          <p:nvPr>
            <p:ph type="body" sz="quarter" idx="12" hasCustomPrompt="1"/>
          </p:nvPr>
        </p:nvSpPr>
        <p:spPr>
          <a:xfrm>
            <a:off x="582043" y="3962400"/>
            <a:ext cx="4164583" cy="338555"/>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6" name="Group 5">
            <a:extLst>
              <a:ext uri="{FF2B5EF4-FFF2-40B4-BE49-F238E27FC236}">
                <a16:creationId xmlns:a16="http://schemas.microsoft.com/office/drawing/2014/main" id="{65D68517-1354-84E4-ADA5-1D31A65263C2}"/>
              </a:ext>
            </a:extLst>
          </p:cNvPr>
          <p:cNvGrpSpPr/>
          <p:nvPr userDrawn="1"/>
        </p:nvGrpSpPr>
        <p:grpSpPr bwMode="black">
          <a:xfrm>
            <a:off x="582044" y="585789"/>
            <a:ext cx="2308795" cy="294139"/>
            <a:chOff x="582043" y="585788"/>
            <a:chExt cx="2308795" cy="294139"/>
          </a:xfrm>
        </p:grpSpPr>
        <p:pic>
          <p:nvPicPr>
            <p:cNvPr id="7" name="Picture 6">
              <a:extLst>
                <a:ext uri="{FF2B5EF4-FFF2-40B4-BE49-F238E27FC236}">
                  <a16:creationId xmlns:a16="http://schemas.microsoft.com/office/drawing/2014/main" id="{F4A7A7FA-49AF-7D56-7023-8A7CF7154AF9}"/>
                </a:ext>
              </a:extLst>
            </p:cNvPr>
            <p:cNvPicPr>
              <a:picLocks noChangeAspect="1"/>
            </p:cNvPicPr>
            <p:nvPr userDrawn="1"/>
          </p:nvPicPr>
          <p:blipFill rotWithShape="1">
            <a:blip r:embed="rId3" cstate="screen">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8" name="Picture 7">
              <a:extLst>
                <a:ext uri="{FF2B5EF4-FFF2-40B4-BE49-F238E27FC236}">
                  <a16:creationId xmlns:a16="http://schemas.microsoft.com/office/drawing/2014/main" id="{83D695BB-5F1A-69B8-2105-04BEC8C60B51}"/>
                </a:ext>
              </a:extLst>
            </p:cNvPr>
            <p:cNvPicPr>
              <a:picLocks noChangeAspect="1"/>
            </p:cNvPicPr>
            <p:nvPr userDrawn="1"/>
          </p:nvPicPr>
          <p:blipFill rotWithShape="1">
            <a:blip r:embed="rId3" cstate="screen">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4287072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BE41DB-2089-4748-AB2F-26024E863FFF}" type="datetimeFigureOut">
              <a:rPr lang="en-US" smtClean="0"/>
              <a:t>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F68721-6821-4D42-83EC-97BDE57CD86D}" type="slidenum">
              <a:rPr lang="en-US" smtClean="0"/>
              <a:t>‹#›</a:t>
            </a:fld>
            <a:endParaRPr lang="en-US"/>
          </a:p>
        </p:txBody>
      </p:sp>
    </p:spTree>
    <p:extLst>
      <p:ext uri="{BB962C8B-B14F-4D97-AF65-F5344CB8AC3E}">
        <p14:creationId xmlns:p14="http://schemas.microsoft.com/office/powerpoint/2010/main" val="140435988"/>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85846317"/>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03849928"/>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61450040"/>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28845559"/>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43408909"/>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39941447"/>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14285130"/>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88586363"/>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5428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Blank 2">
    <p:bg>
      <p:bgPr>
        <a:solidFill>
          <a:schemeClr val="accent1"/>
        </a:solidFill>
        <a:effectLst/>
      </p:bgPr>
    </p:bg>
    <p:spTree>
      <p:nvGrpSpPr>
        <p:cNvPr id="1" name=""/>
        <p:cNvGrpSpPr/>
        <p:nvPr/>
      </p:nvGrpSpPr>
      <p:grpSpPr>
        <a:xfrm>
          <a:off x="0" y="0"/>
          <a:ext cx="0" cy="0"/>
          <a:chOff x="0" y="0"/>
          <a:chExt cx="0" cy="0"/>
        </a:xfrm>
      </p:grpSpPr>
      <p:pic>
        <p:nvPicPr>
          <p:cNvPr id="9" name="Picture 8" descr="A person holding a computer&#10;&#10;Description automatically generated">
            <a:extLst>
              <a:ext uri="{FF2B5EF4-FFF2-40B4-BE49-F238E27FC236}">
                <a16:creationId xmlns:a16="http://schemas.microsoft.com/office/drawing/2014/main" id="{22A80779-8FCA-3D21-F974-E3A75B2D7B0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47300"/>
          </a:xfrm>
          <a:prstGeom prst="rect">
            <a:avLst/>
          </a:prstGeom>
        </p:spPr>
      </p:pic>
      <p:sp>
        <p:nvSpPr>
          <p:cNvPr id="4" name="Title 1">
            <a:extLst>
              <a:ext uri="{FF2B5EF4-FFF2-40B4-BE49-F238E27FC236}">
                <a16:creationId xmlns:a16="http://schemas.microsoft.com/office/drawing/2014/main" id="{12E48867-A179-E615-5589-28BCF1E0406F}"/>
              </a:ext>
            </a:extLst>
          </p:cNvPr>
          <p:cNvSpPr>
            <a:spLocks noGrp="1"/>
          </p:cNvSpPr>
          <p:nvPr>
            <p:ph type="title" hasCustomPrompt="1"/>
          </p:nvPr>
        </p:nvSpPr>
        <p:spPr>
          <a:xfrm>
            <a:off x="582043" y="2425542"/>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a:extLst>
              <a:ext uri="{FF2B5EF4-FFF2-40B4-BE49-F238E27FC236}">
                <a16:creationId xmlns:a16="http://schemas.microsoft.com/office/drawing/2014/main" id="{59B03D9F-191A-8C14-7D79-0C3BCA34FB5B}"/>
              </a:ext>
            </a:extLst>
          </p:cNvPr>
          <p:cNvSpPr>
            <a:spLocks noGrp="1"/>
          </p:cNvSpPr>
          <p:nvPr>
            <p:ph type="body" sz="quarter" idx="12" hasCustomPrompt="1"/>
          </p:nvPr>
        </p:nvSpPr>
        <p:spPr>
          <a:xfrm>
            <a:off x="582043" y="3962400"/>
            <a:ext cx="4164583" cy="338555"/>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6" name="Group 5">
            <a:extLst>
              <a:ext uri="{FF2B5EF4-FFF2-40B4-BE49-F238E27FC236}">
                <a16:creationId xmlns:a16="http://schemas.microsoft.com/office/drawing/2014/main" id="{65D68517-1354-84E4-ADA5-1D31A65263C2}"/>
              </a:ext>
            </a:extLst>
          </p:cNvPr>
          <p:cNvGrpSpPr/>
          <p:nvPr userDrawn="1"/>
        </p:nvGrpSpPr>
        <p:grpSpPr bwMode="black">
          <a:xfrm>
            <a:off x="582044" y="585789"/>
            <a:ext cx="2308795" cy="294139"/>
            <a:chOff x="582043" y="585788"/>
            <a:chExt cx="2308795" cy="294139"/>
          </a:xfrm>
        </p:grpSpPr>
        <p:pic>
          <p:nvPicPr>
            <p:cNvPr id="7" name="Picture 6">
              <a:extLst>
                <a:ext uri="{FF2B5EF4-FFF2-40B4-BE49-F238E27FC236}">
                  <a16:creationId xmlns:a16="http://schemas.microsoft.com/office/drawing/2014/main" id="{F4A7A7FA-49AF-7D56-7023-8A7CF7154AF9}"/>
                </a:ext>
              </a:extLst>
            </p:cNvPr>
            <p:cNvPicPr>
              <a:picLocks noChangeAspect="1"/>
            </p:cNvPicPr>
            <p:nvPr userDrawn="1"/>
          </p:nvPicPr>
          <p:blipFill rotWithShape="1">
            <a:blip r:embed="rId3" cstate="screen">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8" name="Picture 7">
              <a:extLst>
                <a:ext uri="{FF2B5EF4-FFF2-40B4-BE49-F238E27FC236}">
                  <a16:creationId xmlns:a16="http://schemas.microsoft.com/office/drawing/2014/main" id="{83D695BB-5F1A-69B8-2105-04BEC8C60B51}"/>
                </a:ext>
              </a:extLst>
            </p:cNvPr>
            <p:cNvPicPr>
              <a:picLocks noChangeAspect="1"/>
            </p:cNvPicPr>
            <p:nvPr userDrawn="1"/>
          </p:nvPicPr>
          <p:blipFill rotWithShape="1">
            <a:blip r:embed="rId3" cstate="screen">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4656044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546575"/>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38816061"/>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756357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85348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Title - Square Photo with Curved Edg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4140571"/>
            <a:ext cx="4158362" cy="1107996"/>
          </a:xfrm>
        </p:spPr>
        <p:txBody>
          <a:bodyPr anchor="ctr" anchorCtr="0"/>
          <a:lstStyle>
            <a:lvl1pPr>
              <a:defRPr/>
            </a:lvl1pPr>
          </a:lstStyle>
          <a:p>
            <a:r>
              <a:rPr lang="en-US"/>
              <a:t>Title square photo layout </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FB854018-1CEE-14CE-6088-F73C82BAB37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2476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p:spPr>
        <p:txBody>
          <a:bodyPr/>
          <a:lstStyle>
            <a:lvl1pPr marL="0" indent="0">
              <a:buNone/>
              <a:defRPr sz="2000">
                <a:gradFill>
                  <a:gsLst>
                    <a:gs pos="0">
                      <a:schemeClr val="accent1"/>
                    </a:gs>
                    <a:gs pos="100000">
                      <a:schemeClr val="accent1"/>
                    </a:gs>
                  </a:gsLst>
                  <a:lin ang="54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580543795"/>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1_title_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a:xfrm>
            <a:off x="588263" y="457200"/>
            <a:ext cx="11018520" cy="4601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588263"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Tree>
    <p:extLst>
      <p:ext uri="{BB962C8B-B14F-4D97-AF65-F5344CB8AC3E}">
        <p14:creationId xmlns:p14="http://schemas.microsoft.com/office/powerpoint/2010/main" val="1919548641"/>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DD105-5D6C-BE54-A44E-28264267A794}"/>
              </a:ext>
            </a:extLst>
          </p:cNvPr>
          <p:cNvSpPr>
            <a:spLocks noGrp="1"/>
          </p:cNvSpPr>
          <p:nvPr>
            <p:ph type="title"/>
          </p:nvPr>
        </p:nvSpPr>
        <p:spPr>
          <a:xfrm>
            <a:off x="838200" y="-1457325"/>
            <a:ext cx="10515600" cy="1325562"/>
          </a:xfrm>
        </p:spPr>
        <p:txBody>
          <a:bodyPr anchor="b"/>
          <a:lstStyle>
            <a:lvl1pPr>
              <a:defRPr/>
            </a:lvl1pPr>
          </a:lstStyle>
          <a:p>
            <a:r>
              <a:rPr lang="en-US"/>
              <a:t>Click to edit Master title style</a:t>
            </a:r>
          </a:p>
        </p:txBody>
      </p:sp>
      <p:sp>
        <p:nvSpPr>
          <p:cNvPr id="3" name="Date Placeholder 2">
            <a:extLst>
              <a:ext uri="{FF2B5EF4-FFF2-40B4-BE49-F238E27FC236}">
                <a16:creationId xmlns:a16="http://schemas.microsoft.com/office/drawing/2014/main" id="{E23D515C-9DD9-B537-1661-B5C15362E320}"/>
              </a:ext>
            </a:extLst>
          </p:cNvPr>
          <p:cNvSpPr>
            <a:spLocks noGrp="1"/>
          </p:cNvSpPr>
          <p:nvPr>
            <p:ph type="dt" sz="half" idx="10"/>
          </p:nvPr>
        </p:nvSpPr>
        <p:spPr/>
        <p:txBody>
          <a:bodyPr/>
          <a:lstStyle/>
          <a:p>
            <a:endParaRPr lang="en-US"/>
          </a:p>
        </p:txBody>
      </p:sp>
      <p:sp>
        <p:nvSpPr>
          <p:cNvPr id="5" name="Slide Number Placeholder 4">
            <a:extLst>
              <a:ext uri="{FF2B5EF4-FFF2-40B4-BE49-F238E27FC236}">
                <a16:creationId xmlns:a16="http://schemas.microsoft.com/office/drawing/2014/main" id="{364AAF92-2F0B-12CC-92EE-52E153090F73}"/>
              </a:ext>
            </a:extLst>
          </p:cNvPr>
          <p:cNvSpPr>
            <a:spLocks noGrp="1"/>
          </p:cNvSpPr>
          <p:nvPr>
            <p:ph type="sldNum" sz="quarter" idx="12"/>
          </p:nvPr>
        </p:nvSpPr>
        <p:spPr/>
        <p:txBody>
          <a:bodyPr/>
          <a:lstStyle/>
          <a:p>
            <a:fld id="{F03E3156-FA79-4B0F-8ACC-03DF0BE05070}" type="slidenum">
              <a:rPr lang="en-US" smtClean="0"/>
              <a:t>‹#›</a:t>
            </a:fld>
            <a:endParaRPr lang="en-US"/>
          </a:p>
        </p:txBody>
      </p:sp>
    </p:spTree>
    <p:extLst>
      <p:ext uri="{BB962C8B-B14F-4D97-AF65-F5344CB8AC3E}">
        <p14:creationId xmlns:p14="http://schemas.microsoft.com/office/powerpoint/2010/main" val="943459419"/>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681735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99799-00C3-F759-CED9-B086AAE9B9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0BF745-B9B7-824B-19A7-7698FB6964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2C7C50-B081-EEDE-8A4C-260E98D6DDD8}"/>
              </a:ext>
            </a:extLst>
          </p:cNvPr>
          <p:cNvSpPr>
            <a:spLocks noGrp="1"/>
          </p:cNvSpPr>
          <p:nvPr>
            <p:ph type="dt" sz="half" idx="10"/>
          </p:nvPr>
        </p:nvSpPr>
        <p:spPr/>
        <p:txBody>
          <a:bodyPr/>
          <a:lstStyle/>
          <a:p>
            <a:fld id="{9B85B927-6C88-430A-801A-A1E14E05E183}" type="datetimeFigureOut">
              <a:rPr lang="en-US" smtClean="0"/>
              <a:t>2/8/2024</a:t>
            </a:fld>
            <a:endParaRPr lang="en-US"/>
          </a:p>
        </p:txBody>
      </p:sp>
      <p:sp>
        <p:nvSpPr>
          <p:cNvPr id="5" name="Footer Placeholder 4">
            <a:extLst>
              <a:ext uri="{FF2B5EF4-FFF2-40B4-BE49-F238E27FC236}">
                <a16:creationId xmlns:a16="http://schemas.microsoft.com/office/drawing/2014/main" id="{A752E9C5-CD15-9CE1-36A6-8CD068B5AB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E00D2D-41CD-F610-B38C-C0FCAC578514}"/>
              </a:ext>
            </a:extLst>
          </p:cNvPr>
          <p:cNvSpPr>
            <a:spLocks noGrp="1"/>
          </p:cNvSpPr>
          <p:nvPr>
            <p:ph type="sldNum" sz="quarter" idx="12"/>
          </p:nvPr>
        </p:nvSpPr>
        <p:spPr/>
        <p:txBody>
          <a:bodyPr/>
          <a:lstStyle/>
          <a:p>
            <a:fld id="{355C4C8D-DE6C-4E9E-A0CB-B4711F6F796D}" type="slidenum">
              <a:rPr lang="en-US" smtClean="0"/>
              <a:t>‹#›</a:t>
            </a:fld>
            <a:endParaRPr lang="en-US"/>
          </a:p>
        </p:txBody>
      </p:sp>
    </p:spTree>
    <p:extLst>
      <p:ext uri="{BB962C8B-B14F-4D97-AF65-F5344CB8AC3E}">
        <p14:creationId xmlns:p14="http://schemas.microsoft.com/office/powerpoint/2010/main" val="3558981029"/>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92475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A1B0C-E79B-EF29-3C4E-5407D8DE28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FA95AB-43CB-715B-E61F-D01BE102C0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55B56E-8A73-8438-0AAF-A6B7B3763E7B}"/>
              </a:ext>
            </a:extLst>
          </p:cNvPr>
          <p:cNvSpPr>
            <a:spLocks noGrp="1"/>
          </p:cNvSpPr>
          <p:nvPr>
            <p:ph type="dt" sz="half" idx="10"/>
          </p:nvPr>
        </p:nvSpPr>
        <p:spPr/>
        <p:txBody>
          <a:bodyPr/>
          <a:lstStyle/>
          <a:p>
            <a:fld id="{9B85B927-6C88-430A-801A-A1E14E05E183}" type="datetimeFigureOut">
              <a:rPr lang="en-US" smtClean="0"/>
              <a:t>2/8/2024</a:t>
            </a:fld>
            <a:endParaRPr lang="en-US"/>
          </a:p>
        </p:txBody>
      </p:sp>
      <p:sp>
        <p:nvSpPr>
          <p:cNvPr id="5" name="Footer Placeholder 4">
            <a:extLst>
              <a:ext uri="{FF2B5EF4-FFF2-40B4-BE49-F238E27FC236}">
                <a16:creationId xmlns:a16="http://schemas.microsoft.com/office/drawing/2014/main" id="{F6669916-090B-5BE8-AEBE-ECAA835005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1C905E-93F5-1A86-22AD-BFC99146F648}"/>
              </a:ext>
            </a:extLst>
          </p:cNvPr>
          <p:cNvSpPr>
            <a:spLocks noGrp="1"/>
          </p:cNvSpPr>
          <p:nvPr>
            <p:ph type="sldNum" sz="quarter" idx="12"/>
          </p:nvPr>
        </p:nvSpPr>
        <p:spPr/>
        <p:txBody>
          <a:bodyPr/>
          <a:lstStyle/>
          <a:p>
            <a:fld id="{355C4C8D-DE6C-4E9E-A0CB-B4711F6F796D}" type="slidenum">
              <a:rPr lang="en-US" smtClean="0"/>
              <a:t>‹#›</a:t>
            </a:fld>
            <a:endParaRPr lang="en-US"/>
          </a:p>
        </p:txBody>
      </p:sp>
    </p:spTree>
    <p:extLst>
      <p:ext uri="{BB962C8B-B14F-4D97-AF65-F5344CB8AC3E}">
        <p14:creationId xmlns:p14="http://schemas.microsoft.com/office/powerpoint/2010/main" val="3264379896"/>
      </p:ext>
    </p:extLst>
  </p:cSld>
  <p:clrMapOvr>
    <a:masterClrMapping/>
  </p:clrMapOvr>
  <p:hf sldNum="0" hdr="0" ftr="0" dt="0"/>
</p:sldLayout>
</file>

<file path=ppt/slideLayouts/slideLayout3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E29B0-C117-C16D-5345-4362A5880A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B99F8D-D00E-9E73-CCD8-31B00990E1D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94A241-4537-CB73-ECF3-9068B734FB88}"/>
              </a:ext>
            </a:extLst>
          </p:cNvPr>
          <p:cNvSpPr>
            <a:spLocks noGrp="1"/>
          </p:cNvSpPr>
          <p:nvPr>
            <p:ph type="dt" sz="half" idx="10"/>
          </p:nvPr>
        </p:nvSpPr>
        <p:spPr/>
        <p:txBody>
          <a:bodyPr/>
          <a:lstStyle/>
          <a:p>
            <a:fld id="{9B85B927-6C88-430A-801A-A1E14E05E183}" type="datetimeFigureOut">
              <a:rPr lang="en-US" smtClean="0"/>
              <a:t>2/8/2024</a:t>
            </a:fld>
            <a:endParaRPr lang="en-US"/>
          </a:p>
        </p:txBody>
      </p:sp>
      <p:sp>
        <p:nvSpPr>
          <p:cNvPr id="5" name="Footer Placeholder 4">
            <a:extLst>
              <a:ext uri="{FF2B5EF4-FFF2-40B4-BE49-F238E27FC236}">
                <a16:creationId xmlns:a16="http://schemas.microsoft.com/office/drawing/2014/main" id="{559F07EF-A675-A11F-73DA-A5CF0AD926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139E67-A878-BB21-7013-A91F39FC9C89}"/>
              </a:ext>
            </a:extLst>
          </p:cNvPr>
          <p:cNvSpPr>
            <a:spLocks noGrp="1"/>
          </p:cNvSpPr>
          <p:nvPr>
            <p:ph type="sldNum" sz="quarter" idx="12"/>
          </p:nvPr>
        </p:nvSpPr>
        <p:spPr/>
        <p:txBody>
          <a:bodyPr/>
          <a:lstStyle/>
          <a:p>
            <a:fld id="{355C4C8D-DE6C-4E9E-A0CB-B4711F6F796D}" type="slidenum">
              <a:rPr lang="en-US" smtClean="0"/>
              <a:t>‹#›</a:t>
            </a:fld>
            <a:endParaRPr lang="en-US"/>
          </a:p>
        </p:txBody>
      </p:sp>
    </p:spTree>
    <p:extLst>
      <p:ext uri="{BB962C8B-B14F-4D97-AF65-F5344CB8AC3E}">
        <p14:creationId xmlns:p14="http://schemas.microsoft.com/office/powerpoint/2010/main" val="3209176350"/>
      </p:ext>
    </p:extLst>
  </p:cSld>
  <p:clrMapOvr>
    <a:masterClrMapping/>
  </p:clrMapOvr>
  <p:hf sldNum="0" hdr="0" ftr="0" dt="0"/>
</p:sldLayout>
</file>

<file path=ppt/slideLayouts/slideLayout3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BBA5-228C-BB8E-636C-59D8895C480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275EFC-5F3A-E1AE-4C52-5D79E66A27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8EAA10-9651-BBB2-5401-4DA08258C0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89DAAB-A517-2C35-39FC-F6B9E4E3201F}"/>
              </a:ext>
            </a:extLst>
          </p:cNvPr>
          <p:cNvSpPr>
            <a:spLocks noGrp="1"/>
          </p:cNvSpPr>
          <p:nvPr>
            <p:ph type="dt" sz="half" idx="10"/>
          </p:nvPr>
        </p:nvSpPr>
        <p:spPr/>
        <p:txBody>
          <a:bodyPr/>
          <a:lstStyle/>
          <a:p>
            <a:fld id="{9B85B927-6C88-430A-801A-A1E14E05E183}" type="datetimeFigureOut">
              <a:rPr lang="en-US" smtClean="0"/>
              <a:t>2/8/2024</a:t>
            </a:fld>
            <a:endParaRPr lang="en-US"/>
          </a:p>
        </p:txBody>
      </p:sp>
      <p:sp>
        <p:nvSpPr>
          <p:cNvPr id="6" name="Footer Placeholder 5">
            <a:extLst>
              <a:ext uri="{FF2B5EF4-FFF2-40B4-BE49-F238E27FC236}">
                <a16:creationId xmlns:a16="http://schemas.microsoft.com/office/drawing/2014/main" id="{FD96A828-DDF0-9C23-041E-BC21698C42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7F8098-8167-0D90-0D4A-5DEAEBCE952C}"/>
              </a:ext>
            </a:extLst>
          </p:cNvPr>
          <p:cNvSpPr>
            <a:spLocks noGrp="1"/>
          </p:cNvSpPr>
          <p:nvPr>
            <p:ph type="sldNum" sz="quarter" idx="12"/>
          </p:nvPr>
        </p:nvSpPr>
        <p:spPr/>
        <p:txBody>
          <a:bodyPr/>
          <a:lstStyle/>
          <a:p>
            <a:fld id="{355C4C8D-DE6C-4E9E-A0CB-B4711F6F796D}" type="slidenum">
              <a:rPr lang="en-US" smtClean="0"/>
              <a:t>‹#›</a:t>
            </a:fld>
            <a:endParaRPr lang="en-US"/>
          </a:p>
        </p:txBody>
      </p:sp>
    </p:spTree>
    <p:extLst>
      <p:ext uri="{BB962C8B-B14F-4D97-AF65-F5344CB8AC3E}">
        <p14:creationId xmlns:p14="http://schemas.microsoft.com/office/powerpoint/2010/main" val="1002208919"/>
      </p:ext>
    </p:extLst>
  </p:cSld>
  <p:clrMapOvr>
    <a:masterClrMapping/>
  </p:clrMapOvr>
  <p:hf sldNum="0" hdr="0" ftr="0" dt="0"/>
</p:sldLayout>
</file>

<file path=ppt/slideLayouts/slideLayout3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2B311-71E2-3190-B5F0-DC14679DA05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5AC29E-D2A0-9941-79AA-072F1FB152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7938FE-746A-BDD6-4A3D-DCA4869B6DC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6EB4DAB-AD59-C64C-B7BE-2C08B2FD73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A6B891-47A5-88EE-863C-7500DE243D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05AA4AF-263B-27EF-4BFB-81698FAE352B}"/>
              </a:ext>
            </a:extLst>
          </p:cNvPr>
          <p:cNvSpPr>
            <a:spLocks noGrp="1"/>
          </p:cNvSpPr>
          <p:nvPr>
            <p:ph type="dt" sz="half" idx="10"/>
          </p:nvPr>
        </p:nvSpPr>
        <p:spPr/>
        <p:txBody>
          <a:bodyPr/>
          <a:lstStyle/>
          <a:p>
            <a:fld id="{9B85B927-6C88-430A-801A-A1E14E05E183}" type="datetimeFigureOut">
              <a:rPr lang="en-US" smtClean="0"/>
              <a:t>2/8/2024</a:t>
            </a:fld>
            <a:endParaRPr lang="en-US"/>
          </a:p>
        </p:txBody>
      </p:sp>
      <p:sp>
        <p:nvSpPr>
          <p:cNvPr id="8" name="Footer Placeholder 7">
            <a:extLst>
              <a:ext uri="{FF2B5EF4-FFF2-40B4-BE49-F238E27FC236}">
                <a16:creationId xmlns:a16="http://schemas.microsoft.com/office/drawing/2014/main" id="{DE8D0E8D-3327-C3C6-1BFA-3BD82A1C27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086F52-B69A-B6BD-5F48-765365FB45BA}"/>
              </a:ext>
            </a:extLst>
          </p:cNvPr>
          <p:cNvSpPr>
            <a:spLocks noGrp="1"/>
          </p:cNvSpPr>
          <p:nvPr>
            <p:ph type="sldNum" sz="quarter" idx="12"/>
          </p:nvPr>
        </p:nvSpPr>
        <p:spPr/>
        <p:txBody>
          <a:bodyPr/>
          <a:lstStyle/>
          <a:p>
            <a:fld id="{355C4C8D-DE6C-4E9E-A0CB-B4711F6F796D}" type="slidenum">
              <a:rPr lang="en-US" smtClean="0"/>
              <a:t>‹#›</a:t>
            </a:fld>
            <a:endParaRPr lang="en-US"/>
          </a:p>
        </p:txBody>
      </p:sp>
    </p:spTree>
    <p:extLst>
      <p:ext uri="{BB962C8B-B14F-4D97-AF65-F5344CB8AC3E}">
        <p14:creationId xmlns:p14="http://schemas.microsoft.com/office/powerpoint/2010/main" val="2765976878"/>
      </p:ext>
    </p:extLst>
  </p:cSld>
  <p:clrMapOvr>
    <a:masterClrMapping/>
  </p:clrMapOvr>
  <p:hf sldNum="0" hdr="0" ftr="0" dt="0"/>
</p:sldLayout>
</file>

<file path=ppt/slideLayouts/slideLayout3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F084B-4D37-D513-1F5D-0FCC9DDB97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D47B8BB-8970-0703-E005-FC567E5238BD}"/>
              </a:ext>
            </a:extLst>
          </p:cNvPr>
          <p:cNvSpPr>
            <a:spLocks noGrp="1"/>
          </p:cNvSpPr>
          <p:nvPr>
            <p:ph type="dt" sz="half" idx="10"/>
          </p:nvPr>
        </p:nvSpPr>
        <p:spPr/>
        <p:txBody>
          <a:bodyPr/>
          <a:lstStyle/>
          <a:p>
            <a:fld id="{9B85B927-6C88-430A-801A-A1E14E05E183}" type="datetimeFigureOut">
              <a:rPr lang="en-US" smtClean="0"/>
              <a:t>2/8/2024</a:t>
            </a:fld>
            <a:endParaRPr lang="en-US"/>
          </a:p>
        </p:txBody>
      </p:sp>
      <p:sp>
        <p:nvSpPr>
          <p:cNvPr id="4" name="Footer Placeholder 3">
            <a:extLst>
              <a:ext uri="{FF2B5EF4-FFF2-40B4-BE49-F238E27FC236}">
                <a16:creationId xmlns:a16="http://schemas.microsoft.com/office/drawing/2014/main" id="{98F20BE7-1E02-7FD9-C418-A160C34D6D3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4612F7F-536A-3A77-7772-770051BAF850}"/>
              </a:ext>
            </a:extLst>
          </p:cNvPr>
          <p:cNvSpPr>
            <a:spLocks noGrp="1"/>
          </p:cNvSpPr>
          <p:nvPr>
            <p:ph type="sldNum" sz="quarter" idx="12"/>
          </p:nvPr>
        </p:nvSpPr>
        <p:spPr/>
        <p:txBody>
          <a:bodyPr/>
          <a:lstStyle/>
          <a:p>
            <a:fld id="{355C4C8D-DE6C-4E9E-A0CB-B4711F6F796D}" type="slidenum">
              <a:rPr lang="en-US" smtClean="0"/>
              <a:t>‹#›</a:t>
            </a:fld>
            <a:endParaRPr lang="en-US"/>
          </a:p>
        </p:txBody>
      </p:sp>
    </p:spTree>
    <p:extLst>
      <p:ext uri="{BB962C8B-B14F-4D97-AF65-F5344CB8AC3E}">
        <p14:creationId xmlns:p14="http://schemas.microsoft.com/office/powerpoint/2010/main" val="717981762"/>
      </p:ext>
    </p:extLst>
  </p:cSld>
  <p:clrMapOvr>
    <a:masterClrMapping/>
  </p:clrMapOvr>
  <p:transition>
    <p:fade/>
  </p:transition>
  <p:extLst>
    <p:ext uri="{DCECCB84-F9BA-43D5-87BE-67443E8EF086}">
      <p15:sldGuideLst xmlns:p15="http://schemas.microsoft.com/office/powerpoint/2012/main"/>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27B32A-3ED0-8A89-C487-57EF15A935AE}"/>
              </a:ext>
            </a:extLst>
          </p:cNvPr>
          <p:cNvSpPr>
            <a:spLocks noGrp="1"/>
          </p:cNvSpPr>
          <p:nvPr>
            <p:ph type="dt" sz="half" idx="10"/>
          </p:nvPr>
        </p:nvSpPr>
        <p:spPr/>
        <p:txBody>
          <a:bodyPr/>
          <a:lstStyle/>
          <a:p>
            <a:fld id="{9B85B927-6C88-430A-801A-A1E14E05E183}" type="datetimeFigureOut">
              <a:rPr lang="en-US" smtClean="0"/>
              <a:t>2/8/2024</a:t>
            </a:fld>
            <a:endParaRPr lang="en-US"/>
          </a:p>
        </p:txBody>
      </p:sp>
      <p:sp>
        <p:nvSpPr>
          <p:cNvPr id="3" name="Footer Placeholder 2">
            <a:extLst>
              <a:ext uri="{FF2B5EF4-FFF2-40B4-BE49-F238E27FC236}">
                <a16:creationId xmlns:a16="http://schemas.microsoft.com/office/drawing/2014/main" id="{0C112539-B3C2-85AA-D2C8-9D28777218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41AE65-3959-0EA4-9625-FE10E14D5829}"/>
              </a:ext>
            </a:extLst>
          </p:cNvPr>
          <p:cNvSpPr>
            <a:spLocks noGrp="1"/>
          </p:cNvSpPr>
          <p:nvPr>
            <p:ph type="sldNum" sz="quarter" idx="12"/>
          </p:nvPr>
        </p:nvSpPr>
        <p:spPr/>
        <p:txBody>
          <a:bodyPr/>
          <a:lstStyle/>
          <a:p>
            <a:fld id="{355C4C8D-DE6C-4E9E-A0CB-B4711F6F796D}" type="slidenum">
              <a:rPr lang="en-US" smtClean="0"/>
              <a:t>‹#›</a:t>
            </a:fld>
            <a:endParaRPr lang="en-US"/>
          </a:p>
        </p:txBody>
      </p:sp>
    </p:spTree>
    <p:extLst>
      <p:ext uri="{BB962C8B-B14F-4D97-AF65-F5344CB8AC3E}">
        <p14:creationId xmlns:p14="http://schemas.microsoft.com/office/powerpoint/2010/main" val="2479612111"/>
      </p:ext>
    </p:extLst>
  </p:cSld>
  <p:clrMapOvr>
    <a:masterClrMapping/>
  </p:clrMapOvr>
  <p:transition>
    <p:fade/>
  </p:transition>
  <p:extLst>
    <p:ext uri="{DCECCB84-F9BA-43D5-87BE-67443E8EF086}">
      <p15:sldGuideLst xmlns:p15="http://schemas.microsoft.com/office/powerpoint/2012/main">
        <p15:guide id="1" pos="3161">
          <p15:clr>
            <a:srgbClr val="A4A3A4"/>
          </p15:clr>
        </p15:guide>
        <p15:guide id="2" pos="3348">
          <p15:clr>
            <a:srgbClr val="A4A3A4"/>
          </p15:clr>
        </p15:guide>
        <p15:guide id="3" pos="3754">
          <p15:clr>
            <a:srgbClr val="A4A3A4"/>
          </p15:clr>
        </p15:guide>
        <p15:guide id="4" pos="3931">
          <p15:clr>
            <a:srgbClr val="A4A3A4"/>
          </p15:clr>
        </p15:guide>
        <p15:guide id="5" pos="4342">
          <p15:clr>
            <a:srgbClr val="A4A3A4"/>
          </p15:clr>
        </p15:guide>
        <p15:guide id="6" pos="4531">
          <p15:clr>
            <a:srgbClr val="A4A3A4"/>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EE9E2-B92B-06C9-DD7F-BEA08FE815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487903-8CB5-88C4-2AB2-B5150D28A4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50360FD-E3E9-8438-718E-682FF162F6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6ACF4E-4A30-6B43-8A1A-E48B2E9736F4}"/>
              </a:ext>
            </a:extLst>
          </p:cNvPr>
          <p:cNvSpPr>
            <a:spLocks noGrp="1"/>
          </p:cNvSpPr>
          <p:nvPr>
            <p:ph type="dt" sz="half" idx="10"/>
          </p:nvPr>
        </p:nvSpPr>
        <p:spPr/>
        <p:txBody>
          <a:bodyPr/>
          <a:lstStyle/>
          <a:p>
            <a:fld id="{9B85B927-6C88-430A-801A-A1E14E05E183}" type="datetimeFigureOut">
              <a:rPr lang="en-US" smtClean="0"/>
              <a:t>2/8/2024</a:t>
            </a:fld>
            <a:endParaRPr lang="en-US"/>
          </a:p>
        </p:txBody>
      </p:sp>
      <p:sp>
        <p:nvSpPr>
          <p:cNvPr id="6" name="Footer Placeholder 5">
            <a:extLst>
              <a:ext uri="{FF2B5EF4-FFF2-40B4-BE49-F238E27FC236}">
                <a16:creationId xmlns:a16="http://schemas.microsoft.com/office/drawing/2014/main" id="{F4A8814F-508A-999A-C07F-59F986DBB1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7816A-B6A6-DABE-3414-CEEC3A724C91}"/>
              </a:ext>
            </a:extLst>
          </p:cNvPr>
          <p:cNvSpPr>
            <a:spLocks noGrp="1"/>
          </p:cNvSpPr>
          <p:nvPr>
            <p:ph type="sldNum" sz="quarter" idx="12"/>
          </p:nvPr>
        </p:nvSpPr>
        <p:spPr/>
        <p:txBody>
          <a:bodyPr/>
          <a:lstStyle/>
          <a:p>
            <a:fld id="{355C4C8D-DE6C-4E9E-A0CB-B4711F6F796D}" type="slidenum">
              <a:rPr lang="en-US" smtClean="0"/>
              <a:t>‹#›</a:t>
            </a:fld>
            <a:endParaRPr lang="en-US"/>
          </a:p>
        </p:txBody>
      </p:sp>
    </p:spTree>
    <p:extLst>
      <p:ext uri="{BB962C8B-B14F-4D97-AF65-F5344CB8AC3E}">
        <p14:creationId xmlns:p14="http://schemas.microsoft.com/office/powerpoint/2010/main" val="1319194597"/>
      </p:ext>
    </p:extLst>
  </p:cSld>
  <p:clrMapOvr>
    <a:masterClrMapping/>
  </p:clrMapOvr>
  <p:hf sldNum="0" hdr="0" ftr="0" dt="0"/>
</p:sldLayout>
</file>

<file path=ppt/slideLayouts/slideLayout3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17953-4E13-BC16-9C89-57858F9115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ED5AF3-D0C0-FD71-7E28-850074150E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553588-DEF7-1002-0F09-E61DD5A698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18AA0A-7466-35AF-B9B6-09C88772A581}"/>
              </a:ext>
            </a:extLst>
          </p:cNvPr>
          <p:cNvSpPr>
            <a:spLocks noGrp="1"/>
          </p:cNvSpPr>
          <p:nvPr>
            <p:ph type="dt" sz="half" idx="10"/>
          </p:nvPr>
        </p:nvSpPr>
        <p:spPr/>
        <p:txBody>
          <a:bodyPr/>
          <a:lstStyle/>
          <a:p>
            <a:fld id="{9B85B927-6C88-430A-801A-A1E14E05E183}" type="datetimeFigureOut">
              <a:rPr lang="en-US" smtClean="0"/>
              <a:t>2/8/2024</a:t>
            </a:fld>
            <a:endParaRPr lang="en-US"/>
          </a:p>
        </p:txBody>
      </p:sp>
      <p:sp>
        <p:nvSpPr>
          <p:cNvPr id="6" name="Footer Placeholder 5">
            <a:extLst>
              <a:ext uri="{FF2B5EF4-FFF2-40B4-BE49-F238E27FC236}">
                <a16:creationId xmlns:a16="http://schemas.microsoft.com/office/drawing/2014/main" id="{9DE53341-F2FC-388B-2EF4-1448ADE1D3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896832-7A50-9713-E34C-529F7E1149B5}"/>
              </a:ext>
            </a:extLst>
          </p:cNvPr>
          <p:cNvSpPr>
            <a:spLocks noGrp="1"/>
          </p:cNvSpPr>
          <p:nvPr>
            <p:ph type="sldNum" sz="quarter" idx="12"/>
          </p:nvPr>
        </p:nvSpPr>
        <p:spPr/>
        <p:txBody>
          <a:bodyPr/>
          <a:lstStyle/>
          <a:p>
            <a:fld id="{355C4C8D-DE6C-4E9E-A0CB-B4711F6F796D}" type="slidenum">
              <a:rPr lang="en-US" smtClean="0"/>
              <a:t>‹#›</a:t>
            </a:fld>
            <a:endParaRPr lang="en-US"/>
          </a:p>
        </p:txBody>
      </p:sp>
    </p:spTree>
    <p:extLst>
      <p:ext uri="{BB962C8B-B14F-4D97-AF65-F5344CB8AC3E}">
        <p14:creationId xmlns:p14="http://schemas.microsoft.com/office/powerpoint/2010/main" val="2910059630"/>
      </p:ext>
    </p:extLst>
  </p:cSld>
  <p:clrMapOvr>
    <a:masterClrMapping/>
  </p:clrMapOvr>
  <p:hf sldNum="0" hdr="0" ftr="0" dt="0"/>
</p:sldLayout>
</file>

<file path=ppt/slideLayouts/slideLayout3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A9E60-3006-324D-5B0F-F9B6B309E4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CA34D4-B17D-9B38-9DB5-C2F869A12C9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33A6A6-C75C-7BA2-9FC0-AF7934D4C8FD}"/>
              </a:ext>
            </a:extLst>
          </p:cNvPr>
          <p:cNvSpPr>
            <a:spLocks noGrp="1"/>
          </p:cNvSpPr>
          <p:nvPr>
            <p:ph type="dt" sz="half" idx="10"/>
          </p:nvPr>
        </p:nvSpPr>
        <p:spPr/>
        <p:txBody>
          <a:bodyPr/>
          <a:lstStyle/>
          <a:p>
            <a:fld id="{9B85B927-6C88-430A-801A-A1E14E05E183}" type="datetimeFigureOut">
              <a:rPr lang="en-US" smtClean="0"/>
              <a:t>2/8/2024</a:t>
            </a:fld>
            <a:endParaRPr lang="en-US"/>
          </a:p>
        </p:txBody>
      </p:sp>
      <p:sp>
        <p:nvSpPr>
          <p:cNvPr id="5" name="Footer Placeholder 4">
            <a:extLst>
              <a:ext uri="{FF2B5EF4-FFF2-40B4-BE49-F238E27FC236}">
                <a16:creationId xmlns:a16="http://schemas.microsoft.com/office/drawing/2014/main" id="{0A33F2DC-4885-A1C6-5A85-21DFB8C232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69BBA9-124A-3779-A8FC-49D53DF05D93}"/>
              </a:ext>
            </a:extLst>
          </p:cNvPr>
          <p:cNvSpPr>
            <a:spLocks noGrp="1"/>
          </p:cNvSpPr>
          <p:nvPr>
            <p:ph type="sldNum" sz="quarter" idx="12"/>
          </p:nvPr>
        </p:nvSpPr>
        <p:spPr/>
        <p:txBody>
          <a:bodyPr/>
          <a:lstStyle/>
          <a:p>
            <a:fld id="{355C4C8D-DE6C-4E9E-A0CB-B4711F6F796D}" type="slidenum">
              <a:rPr lang="en-US" smtClean="0"/>
              <a:t>‹#›</a:t>
            </a:fld>
            <a:endParaRPr lang="en-US"/>
          </a:p>
        </p:txBody>
      </p:sp>
    </p:spTree>
    <p:extLst>
      <p:ext uri="{BB962C8B-B14F-4D97-AF65-F5344CB8AC3E}">
        <p14:creationId xmlns:p14="http://schemas.microsoft.com/office/powerpoint/2010/main" val="61263043"/>
      </p:ext>
    </p:extLst>
  </p:cSld>
  <p:clrMapOvr>
    <a:masterClrMapping/>
  </p:clrMapOvr>
  <p:hf sldNum="0" hdr="0" ftr="0" dt="0"/>
</p:sldLayout>
</file>

<file path=ppt/slideLayouts/slideLayout3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07CFFF-8D6F-6AE9-146A-60A60C5AC9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F04A55-A4A8-C0C1-3536-2F9F7E24D0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8A772E-D39E-3D41-EDA5-1B3A27C86652}"/>
              </a:ext>
            </a:extLst>
          </p:cNvPr>
          <p:cNvSpPr>
            <a:spLocks noGrp="1"/>
          </p:cNvSpPr>
          <p:nvPr>
            <p:ph type="dt" sz="half" idx="10"/>
          </p:nvPr>
        </p:nvSpPr>
        <p:spPr/>
        <p:txBody>
          <a:bodyPr/>
          <a:lstStyle/>
          <a:p>
            <a:fld id="{9B85B927-6C88-430A-801A-A1E14E05E183}" type="datetimeFigureOut">
              <a:rPr lang="en-US" smtClean="0"/>
              <a:t>2/8/2024</a:t>
            </a:fld>
            <a:endParaRPr lang="en-US"/>
          </a:p>
        </p:txBody>
      </p:sp>
      <p:sp>
        <p:nvSpPr>
          <p:cNvPr id="5" name="Footer Placeholder 4">
            <a:extLst>
              <a:ext uri="{FF2B5EF4-FFF2-40B4-BE49-F238E27FC236}">
                <a16:creationId xmlns:a16="http://schemas.microsoft.com/office/drawing/2014/main" id="{7AD56426-6068-4114-002D-14EBAFF0D0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34BBEF-5713-1770-1084-E80E8F3A896F}"/>
              </a:ext>
            </a:extLst>
          </p:cNvPr>
          <p:cNvSpPr>
            <a:spLocks noGrp="1"/>
          </p:cNvSpPr>
          <p:nvPr>
            <p:ph type="sldNum" sz="quarter" idx="12"/>
          </p:nvPr>
        </p:nvSpPr>
        <p:spPr/>
        <p:txBody>
          <a:bodyPr/>
          <a:lstStyle/>
          <a:p>
            <a:fld id="{355C4C8D-DE6C-4E9E-A0CB-B4711F6F796D}" type="slidenum">
              <a:rPr lang="en-US" smtClean="0"/>
              <a:t>‹#›</a:t>
            </a:fld>
            <a:endParaRPr lang="en-US"/>
          </a:p>
        </p:txBody>
      </p:sp>
    </p:spTree>
    <p:extLst>
      <p:ext uri="{BB962C8B-B14F-4D97-AF65-F5344CB8AC3E}">
        <p14:creationId xmlns:p14="http://schemas.microsoft.com/office/powerpoint/2010/main" val="1238663382"/>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4" name="Group 3">
            <a:extLst>
              <a:ext uri="{FF2B5EF4-FFF2-40B4-BE49-F238E27FC236}">
                <a16:creationId xmlns:a16="http://schemas.microsoft.com/office/drawing/2014/main" id="{E59B543A-FF61-21B5-A1DD-BC4981783798}"/>
              </a:ext>
            </a:extLst>
          </p:cNvPr>
          <p:cNvGrpSpPr/>
          <p:nvPr userDrawn="1"/>
        </p:nvGrpSpPr>
        <p:grpSpPr>
          <a:xfrm>
            <a:off x="6095999" y="0"/>
            <a:ext cx="6096001" cy="6858000"/>
            <a:chOff x="6095999" y="0"/>
            <a:chExt cx="6096001" cy="6858000"/>
          </a:xfrm>
        </p:grpSpPr>
        <p:sp>
          <p:nvSpPr>
            <p:cNvPr id="3" name="Rectangle 2">
              <a:extLst>
                <a:ext uri="{FF2B5EF4-FFF2-40B4-BE49-F238E27FC236}">
                  <a16:creationId xmlns:a16="http://schemas.microsoft.com/office/drawing/2014/main" id="{191653AF-4C57-86A3-F287-90C8A9AB1F53}"/>
                </a:ext>
              </a:extLst>
            </p:cNvPr>
            <p:cNvSpPr/>
            <p:nvPr userDrawn="1"/>
          </p:nvSpPr>
          <p:spPr bwMode="auto">
            <a:xfrm>
              <a:off x="6095999" y="0"/>
              <a:ext cx="609600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7479" b="-7479"/>
            <a:stretch/>
          </p:blipFill>
          <p:spPr>
            <a:xfrm>
              <a:off x="6095999" y="408963"/>
              <a:ext cx="6096001" cy="6040074"/>
            </a:xfrm>
            <a:prstGeom prst="rect">
              <a:avLst/>
            </a:prstGeom>
            <a:solidFill>
              <a:srgbClr val="0078D4"/>
            </a:solidFill>
          </p:spPr>
        </p:pic>
      </p:grpSp>
    </p:spTree>
    <p:extLst>
      <p:ext uri="{BB962C8B-B14F-4D97-AF65-F5344CB8AC3E}">
        <p14:creationId xmlns:p14="http://schemas.microsoft.com/office/powerpoint/2010/main" val="37569316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Tree>
    <p:extLst>
      <p:ext uri="{BB962C8B-B14F-4D97-AF65-F5344CB8AC3E}">
        <p14:creationId xmlns:p14="http://schemas.microsoft.com/office/powerpoint/2010/main" val="2993419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40269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3364760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25012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30114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977000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307934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74366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6509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287331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 Identitiy and access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12" name="Group 11">
            <a:extLst>
              <a:ext uri="{FF2B5EF4-FFF2-40B4-BE49-F238E27FC236}">
                <a16:creationId xmlns:a16="http://schemas.microsoft.com/office/drawing/2014/main" id="{93D486DD-7BE1-DDC3-6203-4427F7E459D9}"/>
              </a:ext>
            </a:extLst>
          </p:cNvPr>
          <p:cNvGrpSpPr/>
          <p:nvPr userDrawn="1"/>
        </p:nvGrpSpPr>
        <p:grpSpPr>
          <a:xfrm>
            <a:off x="6096000" y="0"/>
            <a:ext cx="6096001" cy="6858000"/>
            <a:chOff x="6096000" y="0"/>
            <a:chExt cx="6096001"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A1C94578-432D-881A-6217-1586C009DBB6}"/>
                </a:ext>
              </a:extLst>
            </p:cNvPr>
            <p:cNvGrpSpPr/>
            <p:nvPr userDrawn="1"/>
          </p:nvGrpSpPr>
          <p:grpSpPr>
            <a:xfrm>
              <a:off x="6586396" y="0"/>
              <a:ext cx="5605605" cy="6858000"/>
              <a:chOff x="6586396" y="0"/>
              <a:chExt cx="5605605" cy="6858000"/>
            </a:xfrm>
          </p:grpSpPr>
          <p:pic>
            <p:nvPicPr>
              <p:cNvPr id="6" name="Graphic 5">
                <a:extLst>
                  <a:ext uri="{FF2B5EF4-FFF2-40B4-BE49-F238E27FC236}">
                    <a16:creationId xmlns:a16="http://schemas.microsoft.com/office/drawing/2014/main" id="{365D5244-F9AA-95EF-EE70-4312333ED92A}"/>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18"/>
              <a:stretch/>
            </p:blipFill>
            <p:spPr bwMode="invGray">
              <a:xfrm>
                <a:off x="6586396" y="0"/>
                <a:ext cx="5115208" cy="6858000"/>
              </a:xfrm>
              <a:prstGeom prst="rect">
                <a:avLst/>
              </a:prstGeom>
            </p:spPr>
          </p:pic>
          <p:sp>
            <p:nvSpPr>
              <p:cNvPr id="10" name="Rectangle 9">
                <a:extLst>
                  <a:ext uri="{FF2B5EF4-FFF2-40B4-BE49-F238E27FC236}">
                    <a16:creationId xmlns:a16="http://schemas.microsoft.com/office/drawing/2014/main" id="{5B35039F-7E64-BBAC-B50E-F61D91B4E7BC}"/>
                  </a:ext>
                </a:extLst>
              </p:cNvPr>
              <p:cNvSpPr/>
              <p:nvPr userDrawn="1"/>
            </p:nvSpPr>
            <p:spPr bwMode="auto">
              <a:xfrm>
                <a:off x="11613105" y="312517"/>
                <a:ext cx="578896" cy="862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Tree>
    <p:extLst>
      <p:ext uri="{BB962C8B-B14F-4D97-AF65-F5344CB8AC3E}">
        <p14:creationId xmlns:p14="http://schemas.microsoft.com/office/powerpoint/2010/main" val="34381094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83115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4" name="Custom layout instruction (remove)">
            <a:extLst>
              <a:ext uri="{FF2B5EF4-FFF2-40B4-BE49-F238E27FC236}">
                <a16:creationId xmlns:a16="http://schemas.microsoft.com/office/drawing/2014/main" id="{510ECBC5-5F80-45C0-861B-258DE65C4C69}"/>
              </a:ext>
            </a:extLst>
          </p:cNvPr>
          <p:cNvSpPr>
            <a:spLocks noGrp="1"/>
          </p:cNvSpPr>
          <p:nvPr>
            <p:ph type="body" sz="quarter" idx="10" hasCustomPrompt="1"/>
          </p:nvPr>
        </p:nvSpPr>
        <p:spPr>
          <a:xfrm>
            <a:off x="584200" y="3808413"/>
            <a:ext cx="9148763" cy="1841500"/>
          </a:xfrm>
          <a:prstGeom prst="rect">
            <a:avLst/>
          </a:prstGeom>
        </p:spPr>
        <p:txBody>
          <a:bodyPr lIns="0" tIns="0" rIns="0" bIns="0"/>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Delete these text boxes and add or copy/paste elements as needed</a:t>
            </a:r>
          </a:p>
        </p:txBody>
      </p:sp>
      <p:sp>
        <p:nvSpPr>
          <p:cNvPr id="2" name="Custom layout identifier 1 (remove)">
            <a:extLst>
              <a:ext uri="{FF2B5EF4-FFF2-40B4-BE49-F238E27FC236}">
                <a16:creationId xmlns:a16="http://schemas.microsoft.com/office/drawing/2014/main" id="{3DB6CF5E-7B4A-417F-AEEA-1777F34AEF48}"/>
              </a:ext>
            </a:extLst>
          </p:cNvPr>
          <p:cNvSpPr>
            <a:spLocks noGrp="1"/>
          </p:cNvSpPr>
          <p:nvPr>
            <p:ph type="title" hasCustomPrompt="1"/>
          </p:nvPr>
        </p:nvSpPr>
        <p:spPr>
          <a:xfrm>
            <a:off x="588262" y="2968777"/>
            <a:ext cx="9144000" cy="553998"/>
          </a:xfrm>
          <a:prstGeom prst="rect">
            <a:avLst/>
          </a:prstGeom>
        </p:spPr>
        <p:txBody>
          <a:bodyPr wrap="square" lIns="0" tIns="0" rIns="0" bIns="0" anchor="b" anchorCtr="0">
            <a:spAutoFit/>
          </a:bodyPr>
          <a:lstStyle>
            <a:lvl1pPr>
              <a:defRPr>
                <a:solidFill>
                  <a:schemeClr val="tx1"/>
                </a:solidFill>
              </a:defRPr>
            </a:lvl1pPr>
          </a:lstStyle>
          <a:p>
            <a:r>
              <a:rPr lang="en-US"/>
              <a:t>Custom layout </a:t>
            </a:r>
          </a:p>
        </p:txBody>
      </p:sp>
    </p:spTree>
    <p:extLst>
      <p:ext uri="{BB962C8B-B14F-4D97-AF65-F5344CB8AC3E}">
        <p14:creationId xmlns:p14="http://schemas.microsoft.com/office/powerpoint/2010/main" val="2234870330"/>
      </p:ext>
    </p:extLst>
  </p:cSld>
  <p:clrMapOvr>
    <a:masterClrMapping/>
  </p:clrMapOvr>
  <p:transition>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372550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803302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7276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59157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56322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72098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39812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77584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6095999" y="0"/>
            <a:ext cx="6096002"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5999" y="2383173"/>
            <a:ext cx="6096001" cy="2091655"/>
          </a:xfrm>
          <a:prstGeom prst="rect">
            <a:avLst/>
          </a:prstGeom>
        </p:spPr>
      </p:pic>
    </p:spTree>
    <p:extLst>
      <p:ext uri="{BB962C8B-B14F-4D97-AF65-F5344CB8AC3E}">
        <p14:creationId xmlns:p14="http://schemas.microsoft.com/office/powerpoint/2010/main" val="3505393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lvl1pPr>
              <a:defRPr>
                <a:solidFill>
                  <a:schemeClr val="bg1"/>
                </a:solidFill>
              </a:defRPr>
            </a:lvl1pPr>
          </a:lstStyle>
          <a:p>
            <a:r>
              <a:rPr lang="en-US"/>
              <a:t>Click to edit Master title </a:t>
            </a:r>
            <a:r>
              <a:rPr lang="en-US" err="1"/>
              <a:t>stPyle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291B6B03-55E8-E84F-A07E-0296FA984CD7}"/>
              </a:ext>
            </a:extLst>
          </p:cNvPr>
          <p:cNvGrpSpPr/>
          <p:nvPr userDrawn="1"/>
        </p:nvGrpSpPr>
        <p:grpSpPr>
          <a:xfrm>
            <a:off x="10882123" y="55689"/>
            <a:ext cx="1180322" cy="1097609"/>
            <a:chOff x="10774173" y="-3124338"/>
            <a:chExt cx="3638740" cy="3383748"/>
          </a:xfrm>
        </p:grpSpPr>
        <p:sp>
          <p:nvSpPr>
            <p:cNvPr id="15" name="Graphic 4">
              <a:extLst>
                <a:ext uri="{FF2B5EF4-FFF2-40B4-BE49-F238E27FC236}">
                  <a16:creationId xmlns:a16="http://schemas.microsoft.com/office/drawing/2014/main" id="{8773D37F-9426-48AF-9E30-19EA4A3E4F07}"/>
                </a:ext>
              </a:extLst>
            </p:cNvPr>
            <p:cNvSpPr/>
            <p:nvPr userDrawn="1"/>
          </p:nvSpPr>
          <p:spPr>
            <a:xfrm>
              <a:off x="10774173" y="-3124338"/>
              <a:ext cx="2076045" cy="338374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2336872" y="-3124338"/>
              <a:ext cx="2076041" cy="338374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68409781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4">
          <p15:clr>
            <a:srgbClr val="5ACBF0"/>
          </p15:clr>
        </p15:guide>
        <p15:guide id="9" pos="3934">
          <p15:clr>
            <a:srgbClr val="5ACBF0"/>
          </p15:clr>
        </p15:guide>
        <p15:guide id="10" pos="5530">
          <p15:clr>
            <a:srgbClr val="5ACBF0"/>
          </p15:clr>
        </p15:guide>
        <p15:guide id="11" pos="5716">
          <p15:clr>
            <a:srgbClr val="5ACBF0"/>
          </p15:clr>
        </p15:guide>
        <p15:guide id="12" orient="horz" pos="1416">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itle 1">
            <a:extLst>
              <a:ext uri="{FF2B5EF4-FFF2-40B4-BE49-F238E27FC236}">
                <a16:creationId xmlns:a16="http://schemas.microsoft.com/office/drawing/2014/main" id="{5F067E49-98D3-5448-AC43-06DD4CC17E57}"/>
              </a:ext>
            </a:extLst>
          </p:cNvPr>
          <p:cNvSpPr>
            <a:spLocks noGrp="1"/>
          </p:cNvSpPr>
          <p:nvPr>
            <p:ph type="title"/>
          </p:nvPr>
        </p:nvSpPr>
        <p:spPr>
          <a:xfrm>
            <a:off x="588263" y="457200"/>
            <a:ext cx="11018520" cy="276999"/>
          </a:xfrm>
        </p:spPr>
        <p:txBody>
          <a:bodyPr>
            <a:spAutoFit/>
          </a:bodyPr>
          <a:lstStyle>
            <a:lvl1pPr>
              <a:defRPr sz="1800">
                <a:solidFill>
                  <a:schemeClr val="accent4"/>
                </a:solidFill>
              </a:defRPr>
            </a:lvl1pPr>
          </a:lstStyle>
          <a:p>
            <a:r>
              <a:rPr lang="en-US"/>
              <a:t>Click to edit Master title style</a:t>
            </a:r>
          </a:p>
        </p:txBody>
      </p:sp>
    </p:spTree>
    <p:extLst>
      <p:ext uri="{BB962C8B-B14F-4D97-AF65-F5344CB8AC3E}">
        <p14:creationId xmlns:p14="http://schemas.microsoft.com/office/powerpoint/2010/main" val="32451495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70641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A963129D-F3EC-F945-829C-0FB9DDEAF9BE}"/>
              </a:ext>
            </a:extLst>
          </p:cNvPr>
          <p:cNvSpPr>
            <a:spLocks noGrp="1"/>
          </p:cNvSpPr>
          <p:nvPr>
            <p:ph type="title"/>
          </p:nvPr>
        </p:nvSpPr>
        <p:spPr>
          <a:xfrm>
            <a:off x="588263" y="457200"/>
            <a:ext cx="11018520" cy="276999"/>
          </a:xfrm>
        </p:spPr>
        <p:txBody>
          <a:bodyPr>
            <a:spAutoFit/>
          </a:bodyPr>
          <a:lstStyle>
            <a:lvl1pPr>
              <a:defRPr sz="1800"/>
            </a:lvl1pPr>
          </a:lstStyle>
          <a:p>
            <a:r>
              <a:rPr lang="en-US"/>
              <a:t>Click to edit Master title style</a:t>
            </a:r>
          </a:p>
        </p:txBody>
      </p:sp>
    </p:spTree>
    <p:extLst>
      <p:ext uri="{BB962C8B-B14F-4D97-AF65-F5344CB8AC3E}">
        <p14:creationId xmlns:p14="http://schemas.microsoft.com/office/powerpoint/2010/main" val="873856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34282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4030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597360"/>
          </a:xfrm>
        </p:spPr>
        <p:txBody>
          <a:bodyPr>
            <a:spAutoFit/>
          </a:bodyPr>
          <a:lstStyle>
            <a:lvl1pPr marL="0" indent="0">
              <a:spcBef>
                <a:spcPts val="900"/>
              </a:spcBef>
              <a:spcAft>
                <a:spcPts val="600"/>
              </a:spcAft>
              <a:buNone/>
              <a:defRPr lang="en-US" sz="2200" dirty="0"/>
            </a:lvl1pPr>
            <a:lvl2pPr marL="173736"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597360"/>
          </a:xfrm>
        </p:spPr>
        <p:txBody>
          <a:bodyPr>
            <a:spAutoFit/>
          </a:bodyPr>
          <a:lstStyle>
            <a:lvl1pPr marL="0" indent="0">
              <a:spcBef>
                <a:spcPts val="900"/>
              </a:spcBef>
              <a:spcAft>
                <a:spcPts val="600"/>
              </a:spcAft>
              <a:buFontTx/>
              <a:buNone/>
              <a:defRPr lang="en-US" sz="2200" dirty="0"/>
            </a:lvl1pPr>
            <a:lvl2pPr marL="173736"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846ACD33-47D3-7644-BABA-D0B07D2B816D}"/>
              </a:ext>
            </a:extLst>
          </p:cNvPr>
          <p:cNvSpPr>
            <a:spLocks noGrp="1"/>
          </p:cNvSpPr>
          <p:nvPr>
            <p:ph type="title"/>
          </p:nvPr>
        </p:nvSpPr>
        <p:spPr>
          <a:xfrm>
            <a:off x="588263" y="457200"/>
            <a:ext cx="5976050" cy="276999"/>
          </a:xfrm>
        </p:spPr>
        <p:txBody>
          <a:bodyPr wrap="square">
            <a:spAutoFit/>
          </a:bodyPr>
          <a:lstStyle>
            <a:lvl1pPr>
              <a:defRPr sz="1800">
                <a:solidFill>
                  <a:schemeClr val="accent4"/>
                </a:solidFill>
              </a:defRPr>
            </a:lvl1pPr>
          </a:lstStyle>
          <a:p>
            <a:r>
              <a:rPr lang="en-US"/>
              <a:t>Click to edit Master title style</a:t>
            </a:r>
          </a:p>
        </p:txBody>
      </p:sp>
    </p:spTree>
    <p:extLst>
      <p:ext uri="{BB962C8B-B14F-4D97-AF65-F5344CB8AC3E}">
        <p14:creationId xmlns:p14="http://schemas.microsoft.com/office/powerpoint/2010/main" val="4144134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Section header onl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B5C42E0-054F-5846-A45C-BF24CDBE6DF4}"/>
              </a:ext>
            </a:extLst>
          </p:cNvPr>
          <p:cNvSpPr>
            <a:spLocks noGrp="1"/>
          </p:cNvSpPr>
          <p:nvPr>
            <p:ph type="title"/>
          </p:nvPr>
        </p:nvSpPr>
        <p:spPr>
          <a:xfrm>
            <a:off x="588263" y="457200"/>
            <a:ext cx="5976050" cy="276999"/>
          </a:xfrm>
        </p:spPr>
        <p:txBody>
          <a:bodyPr wrap="square">
            <a:spAutoFit/>
          </a:bodyPr>
          <a:lstStyle>
            <a:lvl1pPr>
              <a:defRPr sz="1800">
                <a:solidFill>
                  <a:schemeClr val="accent4"/>
                </a:solidFill>
              </a:defRPr>
            </a:lvl1pPr>
          </a:lstStyle>
          <a:p>
            <a:r>
              <a:rPr lang="en-US"/>
              <a:t>Click to edit Master title style</a:t>
            </a:r>
          </a:p>
        </p:txBody>
      </p:sp>
      <p:sp>
        <p:nvSpPr>
          <p:cNvPr id="9" name="Text Placeholder 7">
            <a:extLst>
              <a:ext uri="{FF2B5EF4-FFF2-40B4-BE49-F238E27FC236}">
                <a16:creationId xmlns:a16="http://schemas.microsoft.com/office/drawing/2014/main" id="{E91A03EB-6F5B-D34E-A89C-2DEAECFDC5DF}"/>
              </a:ext>
            </a:extLst>
          </p:cNvPr>
          <p:cNvSpPr>
            <a:spLocks noGrp="1"/>
          </p:cNvSpPr>
          <p:nvPr>
            <p:ph type="body" sz="quarter" idx="14"/>
          </p:nvPr>
        </p:nvSpPr>
        <p:spPr>
          <a:xfrm>
            <a:off x="584199" y="1151134"/>
            <a:ext cx="11025189" cy="1628138"/>
          </a:xfrm>
        </p:spPr>
        <p:txBody>
          <a:bodyPr wrap="square">
            <a:spAutoFit/>
          </a:bodyPr>
          <a:lstStyle>
            <a:lvl1pPr marL="0" indent="0">
              <a:spcBef>
                <a:spcPts val="1200"/>
              </a:spcBef>
              <a:spcAft>
                <a:spcPts val="600"/>
              </a:spcAft>
              <a:buNone/>
              <a:defRPr lang="en-US" sz="2200" dirty="0"/>
            </a:lvl1pPr>
            <a:lvl2pPr marL="342900" indent="-171450">
              <a:defRPr lang="en-US" sz="2000" dirty="0"/>
            </a:lvl2pPr>
            <a:lvl3pPr marL="514350" indent="-171450">
              <a:defRPr lang="en-US" sz="1600" dirty="0"/>
            </a:lvl3pPr>
            <a:lvl4pPr marL="666750" indent="-152400">
              <a:defRPr lang="en-US" sz="1400" dirty="0"/>
            </a:lvl4pPr>
            <a:lvl5pPr marL="793750" indent="-120650">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8445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2_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276999"/>
          </a:xfrm>
        </p:spPr>
        <p:txBody>
          <a:bodyPr>
            <a:spAutoFit/>
          </a:bodyPr>
          <a:lstStyle>
            <a:lvl1pPr>
              <a:defRPr sz="1800">
                <a:solidFill>
                  <a:schemeClr val="accent4"/>
                </a:solidFill>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71227"/>
          </a:xfrm>
        </p:spPr>
        <p:txBody>
          <a:bodyPr>
            <a:spAutoFit/>
          </a:bodyPr>
          <a:lstStyle>
            <a:lvl1pPr marL="0" indent="0">
              <a:spcBef>
                <a:spcPts val="900"/>
              </a:spcBef>
              <a:spcAft>
                <a:spcPts val="600"/>
              </a:spcAft>
              <a:buNone/>
              <a:defRPr lang="en-US" sz="2200" dirty="0"/>
            </a:lvl1pPr>
            <a:lvl2pPr marL="173736" indent="-171450">
              <a:defRPr lang="en-US" sz="2200"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66110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1_Two Column Bullet with Subheads">
    <p:spTree>
      <p:nvGrpSpPr>
        <p:cNvPr id="1" name=""/>
        <p:cNvGrpSpPr/>
        <p:nvPr/>
      </p:nvGrpSpPr>
      <p:grpSpPr>
        <a:xfrm>
          <a:off x="0" y="0"/>
          <a:ext cx="0" cy="0"/>
          <a:chOff x="0" y="0"/>
          <a:chExt cx="0" cy="0"/>
        </a:xfrm>
      </p:grpSpPr>
      <p:sp>
        <p:nvSpPr>
          <p:cNvPr id="14" name="Round Same Side Corner Rectangle 13">
            <a:extLst>
              <a:ext uri="{FF2B5EF4-FFF2-40B4-BE49-F238E27FC236}">
                <a16:creationId xmlns:a16="http://schemas.microsoft.com/office/drawing/2014/main" id="{BDAA22AA-A9A3-EA4F-96B1-2E78E72DF02C}"/>
              </a:ext>
            </a:extLst>
          </p:cNvPr>
          <p:cNvSpPr/>
          <p:nvPr userDrawn="1"/>
        </p:nvSpPr>
        <p:spPr bwMode="auto">
          <a:xfrm>
            <a:off x="6858000" y="0"/>
            <a:ext cx="5334000" cy="6858000"/>
          </a:xfrm>
          <a:prstGeom prst="round2SameRect">
            <a:avLst>
              <a:gd name="adj1" fmla="val 0"/>
              <a:gd name="adj2" fmla="val 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4BCD6B41-70D8-E644-8474-71909CF4558D}"/>
              </a:ext>
            </a:extLst>
          </p:cNvPr>
          <p:cNvGrpSpPr/>
          <p:nvPr userDrawn="1"/>
        </p:nvGrpSpPr>
        <p:grpSpPr>
          <a:xfrm>
            <a:off x="7254798" y="457200"/>
            <a:ext cx="4643515" cy="5924382"/>
            <a:chOff x="7541440" y="1377590"/>
            <a:chExt cx="4065339" cy="5186722"/>
          </a:xfrm>
        </p:grpSpPr>
        <p:sp>
          <p:nvSpPr>
            <p:cNvPr id="4" name="Round Same Side Corner Rectangle 3">
              <a:extLst>
                <a:ext uri="{FF2B5EF4-FFF2-40B4-BE49-F238E27FC236}">
                  <a16:creationId xmlns:a16="http://schemas.microsoft.com/office/drawing/2014/main" id="{E29F6AA5-63CD-F440-AFE5-8C159CF3013C}"/>
                </a:ext>
              </a:extLst>
            </p:cNvPr>
            <p:cNvSpPr/>
            <p:nvPr userDrawn="1"/>
          </p:nvSpPr>
          <p:spPr bwMode="auto">
            <a:xfrm rot="10800000">
              <a:off x="7541440" y="1377590"/>
              <a:ext cx="4065339" cy="5186722"/>
            </a:xfrm>
            <a:prstGeom prst="round2SameRect">
              <a:avLst>
                <a:gd name="adj1" fmla="val 50000"/>
                <a:gd name="adj2"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1397088D-C990-8F49-BABC-E7CA5861F55B}"/>
                </a:ext>
              </a:extLst>
            </p:cNvPr>
            <p:cNvSpPr/>
            <p:nvPr userDrawn="1"/>
          </p:nvSpPr>
          <p:spPr bwMode="auto">
            <a:xfrm>
              <a:off x="7541440" y="4209443"/>
              <a:ext cx="2032669" cy="23548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34294"/>
          </a:xfrm>
        </p:spPr>
        <p:txBody>
          <a:bodyPr>
            <a:spAutoFit/>
          </a:bodyPr>
          <a:lstStyle>
            <a:lvl1pPr marL="0" indent="0">
              <a:spcBef>
                <a:spcPts val="900"/>
              </a:spcBef>
              <a:spcAft>
                <a:spcPts val="600"/>
              </a:spcAft>
              <a:buNone/>
              <a:defRPr lang="en-US" sz="2200" dirty="0"/>
            </a:lvl1pPr>
            <a:lvl2pPr marL="173736" indent="-173736">
              <a:tabLst/>
              <a:defRPr lang="en-US" sz="2200"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7540744" y="1436688"/>
            <a:ext cx="3588810" cy="738664"/>
          </a:xfrm>
        </p:spPr>
        <p:txBody>
          <a:bodyPr anchor="t"/>
          <a:lstStyle>
            <a:lvl1pPr marL="0" indent="0">
              <a:spcBef>
                <a:spcPts val="0"/>
              </a:spcBef>
              <a:buNone/>
              <a:defRPr sz="2400">
                <a:solidFill>
                  <a:schemeClr val="bg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7540744" y="2423160"/>
            <a:ext cx="3588810" cy="3645203"/>
          </a:xfrm>
        </p:spPr>
        <p:txBody>
          <a:bodyPr wrap="square">
            <a:noAutofit/>
          </a:bodyPr>
          <a:lstStyle>
            <a:lvl1pPr marL="0" indent="0">
              <a:spcBef>
                <a:spcPts val="900"/>
              </a:spcBef>
              <a:spcAft>
                <a:spcPts val="600"/>
              </a:spcAft>
              <a:buNone/>
              <a:defRPr lang="en-US" sz="1800" dirty="0">
                <a:solidFill>
                  <a:schemeClr val="bg1"/>
                </a:solidFill>
              </a:defRPr>
            </a:lvl1pPr>
            <a:lvl2pPr marL="173736" indent="-171450">
              <a:spcBef>
                <a:spcPts val="600"/>
              </a:spcBef>
              <a:spcAft>
                <a:spcPts val="600"/>
              </a:spcAft>
              <a:defRPr lang="en-US" sz="1600" dirty="0">
                <a:solidFill>
                  <a:schemeClr val="bg1"/>
                </a:solidFill>
              </a:defRPr>
            </a:lvl2pPr>
            <a:lvl3pPr marL="514350" indent="-171450">
              <a:defRPr lang="en-US" sz="1200" dirty="0">
                <a:solidFill>
                  <a:schemeClr val="bg1"/>
                </a:solidFill>
              </a:defRPr>
            </a:lvl3pPr>
            <a:lvl4pPr marL="685800" indent="-136525">
              <a:defRPr lang="en-US" sz="1100" dirty="0">
                <a:solidFill>
                  <a:schemeClr val="bg1"/>
                </a:solidFill>
              </a:defRPr>
            </a:lvl4pPr>
            <a:lvl5pPr marL="793750" indent="-120650">
              <a:defRPr lang="en-US" sz="11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a:extLst>
              <a:ext uri="{FF2B5EF4-FFF2-40B4-BE49-F238E27FC236}">
                <a16:creationId xmlns:a16="http://schemas.microsoft.com/office/drawing/2014/main" id="{3CAE5D97-5D2A-154C-90A1-5B0AB0A6F483}"/>
              </a:ext>
            </a:extLst>
          </p:cNvPr>
          <p:cNvSpPr>
            <a:spLocks noGrp="1"/>
          </p:cNvSpPr>
          <p:nvPr>
            <p:ph type="title"/>
          </p:nvPr>
        </p:nvSpPr>
        <p:spPr>
          <a:xfrm>
            <a:off x="588263" y="457200"/>
            <a:ext cx="5215637" cy="276999"/>
          </a:xfrm>
        </p:spPr>
        <p:txBody>
          <a:bodyPr wrap="square">
            <a:spAutoFit/>
          </a:bodyPr>
          <a:lstStyle>
            <a:lvl1pPr>
              <a:defRPr sz="1800">
                <a:solidFill>
                  <a:schemeClr val="accent4"/>
                </a:solidFill>
              </a:defRPr>
            </a:lvl1pPr>
          </a:lstStyle>
          <a:p>
            <a:r>
              <a:rPr lang="en-US"/>
              <a:t>Click to edit Master title style</a:t>
            </a:r>
          </a:p>
        </p:txBody>
      </p:sp>
      <p:grpSp>
        <p:nvGrpSpPr>
          <p:cNvPr id="16" name="Group 15">
            <a:extLst>
              <a:ext uri="{FF2B5EF4-FFF2-40B4-BE49-F238E27FC236}">
                <a16:creationId xmlns:a16="http://schemas.microsoft.com/office/drawing/2014/main" id="{3E241078-F426-5B4D-92B5-7F9690ECA856}"/>
              </a:ext>
            </a:extLst>
          </p:cNvPr>
          <p:cNvGrpSpPr/>
          <p:nvPr userDrawn="1"/>
        </p:nvGrpSpPr>
        <p:grpSpPr>
          <a:xfrm rot="5400000">
            <a:off x="7521741" y="802812"/>
            <a:ext cx="542354" cy="504348"/>
            <a:chOff x="10774173" y="-3124338"/>
            <a:chExt cx="3638740" cy="3383748"/>
          </a:xfrm>
        </p:grpSpPr>
        <p:sp>
          <p:nvSpPr>
            <p:cNvPr id="17" name="Graphic 4">
              <a:extLst>
                <a:ext uri="{FF2B5EF4-FFF2-40B4-BE49-F238E27FC236}">
                  <a16:creationId xmlns:a16="http://schemas.microsoft.com/office/drawing/2014/main" id="{8227C953-A51B-B840-A677-270E9A8DFF2D}"/>
                </a:ext>
              </a:extLst>
            </p:cNvPr>
            <p:cNvSpPr/>
            <p:nvPr userDrawn="1"/>
          </p:nvSpPr>
          <p:spPr>
            <a:xfrm>
              <a:off x="10774173" y="-3124338"/>
              <a:ext cx="2076045" cy="338374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8" name="Graphic 4">
              <a:extLst>
                <a:ext uri="{FF2B5EF4-FFF2-40B4-BE49-F238E27FC236}">
                  <a16:creationId xmlns:a16="http://schemas.microsoft.com/office/drawing/2014/main" id="{F4BFEA36-7558-AF44-B713-DCAD09A402CC}"/>
                </a:ext>
              </a:extLst>
            </p:cNvPr>
            <p:cNvSpPr/>
            <p:nvPr userDrawn="1"/>
          </p:nvSpPr>
          <p:spPr>
            <a:xfrm>
              <a:off x="12336872" y="-3124338"/>
              <a:ext cx="2076041" cy="338374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tx2"/>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2519991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20">
          <p15:clr>
            <a:srgbClr val="5ACBF0"/>
          </p15:clr>
        </p15:guide>
        <p15:guide id="4" pos="3656">
          <p15:clr>
            <a:srgbClr val="5ACBF0"/>
          </p15:clr>
        </p15:guide>
        <p15:guide id="5" pos="4320">
          <p15:clr>
            <a:srgbClr val="5ACBF0"/>
          </p15:clr>
        </p15:guide>
        <p15:guide id="7" orient="horz" pos="91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0FDD0-F0F1-24C1-EBC9-705C24AF0C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E03D3D-2201-6C57-5003-6A4562054D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9B3128-54F7-E388-782B-48D9B27BAD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925B847-6E34-4857-32BF-21991605036E}"/>
              </a:ext>
            </a:extLst>
          </p:cNvPr>
          <p:cNvSpPr>
            <a:spLocks noGrp="1"/>
          </p:cNvSpPr>
          <p:nvPr>
            <p:ph type="dt" sz="half" idx="10"/>
          </p:nvPr>
        </p:nvSpPr>
        <p:spPr/>
        <p:txBody>
          <a:bodyPr/>
          <a:lstStyle/>
          <a:p>
            <a:fld id="{4F86425B-975F-463D-B43C-6723C3651EAF}" type="datetimeFigureOut">
              <a:rPr lang="en-US" smtClean="0"/>
              <a:t>2/8/2024</a:t>
            </a:fld>
            <a:endParaRPr lang="en-US"/>
          </a:p>
        </p:txBody>
      </p:sp>
      <p:sp>
        <p:nvSpPr>
          <p:cNvPr id="6" name="Footer Placeholder 5">
            <a:extLst>
              <a:ext uri="{FF2B5EF4-FFF2-40B4-BE49-F238E27FC236}">
                <a16:creationId xmlns:a16="http://schemas.microsoft.com/office/drawing/2014/main" id="{E26F1543-8ED3-8631-15F0-CE4DB002D5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2BBC72-1425-A102-222D-ABB63D9B55DC}"/>
              </a:ext>
            </a:extLst>
          </p:cNvPr>
          <p:cNvSpPr>
            <a:spLocks noGrp="1"/>
          </p:cNvSpPr>
          <p:nvPr>
            <p:ph type="sldNum" sz="quarter" idx="12"/>
          </p:nvPr>
        </p:nvSpPr>
        <p:spPr/>
        <p:txBody>
          <a:bodyPr/>
          <a:lstStyle/>
          <a:p>
            <a:fld id="{EFA90470-7644-456C-9E6D-350DE7CA6393}" type="slidenum">
              <a:rPr lang="en-US" smtClean="0"/>
              <a:t>‹#›</a:t>
            </a:fld>
            <a:endParaRPr lang="en-US"/>
          </a:p>
        </p:txBody>
      </p:sp>
    </p:spTree>
    <p:extLst>
      <p:ext uri="{BB962C8B-B14F-4D97-AF65-F5344CB8AC3E}">
        <p14:creationId xmlns:p14="http://schemas.microsoft.com/office/powerpoint/2010/main" val="11884273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630228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3_Two Column Bullet with Subheads">
    <p:spTree>
      <p:nvGrpSpPr>
        <p:cNvPr id="1" name=""/>
        <p:cNvGrpSpPr/>
        <p:nvPr/>
      </p:nvGrpSpPr>
      <p:grpSpPr>
        <a:xfrm>
          <a:off x="0" y="0"/>
          <a:ext cx="0" cy="0"/>
          <a:chOff x="0" y="0"/>
          <a:chExt cx="0" cy="0"/>
        </a:xfrm>
      </p:grpSpPr>
      <p:sp>
        <p:nvSpPr>
          <p:cNvPr id="14" name="Round Same Side Corner Rectangle 13">
            <a:extLst>
              <a:ext uri="{FF2B5EF4-FFF2-40B4-BE49-F238E27FC236}">
                <a16:creationId xmlns:a16="http://schemas.microsoft.com/office/drawing/2014/main" id="{BDAA22AA-A9A3-EA4F-96B1-2E78E72DF02C}"/>
              </a:ext>
            </a:extLst>
          </p:cNvPr>
          <p:cNvSpPr/>
          <p:nvPr userDrawn="1"/>
        </p:nvSpPr>
        <p:spPr bwMode="auto">
          <a:xfrm>
            <a:off x="6858000" y="0"/>
            <a:ext cx="5334000" cy="6858000"/>
          </a:xfrm>
          <a:prstGeom prst="round2SameRect">
            <a:avLst>
              <a:gd name="adj1" fmla="val 0"/>
              <a:gd name="adj2" fmla="val 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4BCD6B41-70D8-E644-8474-71909CF4558D}"/>
              </a:ext>
            </a:extLst>
          </p:cNvPr>
          <p:cNvGrpSpPr/>
          <p:nvPr userDrawn="1"/>
        </p:nvGrpSpPr>
        <p:grpSpPr>
          <a:xfrm>
            <a:off x="7254798" y="457200"/>
            <a:ext cx="4643515" cy="5924382"/>
            <a:chOff x="7541440" y="1377590"/>
            <a:chExt cx="4065339" cy="5186722"/>
          </a:xfrm>
        </p:grpSpPr>
        <p:sp>
          <p:nvSpPr>
            <p:cNvPr id="4" name="Round Same Side Corner Rectangle 3">
              <a:extLst>
                <a:ext uri="{FF2B5EF4-FFF2-40B4-BE49-F238E27FC236}">
                  <a16:creationId xmlns:a16="http://schemas.microsoft.com/office/drawing/2014/main" id="{E29F6AA5-63CD-F440-AFE5-8C159CF3013C}"/>
                </a:ext>
              </a:extLst>
            </p:cNvPr>
            <p:cNvSpPr/>
            <p:nvPr userDrawn="1"/>
          </p:nvSpPr>
          <p:spPr bwMode="auto">
            <a:xfrm rot="10800000">
              <a:off x="7541440" y="1377590"/>
              <a:ext cx="4065339" cy="5186722"/>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1397088D-C990-8F49-BABC-E7CA5861F55B}"/>
                </a:ext>
              </a:extLst>
            </p:cNvPr>
            <p:cNvSpPr/>
            <p:nvPr userDrawn="1"/>
          </p:nvSpPr>
          <p:spPr bwMode="auto">
            <a:xfrm>
              <a:off x="7541440" y="4209443"/>
              <a:ext cx="2032669" cy="235486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7540744" y="1436688"/>
            <a:ext cx="3588810" cy="738664"/>
          </a:xfrm>
        </p:spPr>
        <p:txBody>
          <a:bodyPr anchor="t"/>
          <a:lstStyle>
            <a:lvl1pPr marL="0" indent="0">
              <a:spcBef>
                <a:spcPts val="0"/>
              </a:spcBef>
              <a:buNone/>
              <a:defRPr sz="240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7540744" y="2423160"/>
            <a:ext cx="3588810" cy="3645203"/>
          </a:xfrm>
        </p:spPr>
        <p:txBody>
          <a:bodyPr wrap="square">
            <a:noAutofit/>
          </a:bodyPr>
          <a:lstStyle>
            <a:lvl1pPr marL="0" indent="0">
              <a:spcBef>
                <a:spcPts val="900"/>
              </a:spcBef>
              <a:spcAft>
                <a:spcPts val="600"/>
              </a:spcAft>
              <a:buNone/>
              <a:defRPr lang="en-US" sz="1800" dirty="0">
                <a:solidFill>
                  <a:schemeClr val="tx2"/>
                </a:solidFill>
              </a:defRPr>
            </a:lvl1pPr>
            <a:lvl2pPr marL="173736" indent="-171450">
              <a:spcBef>
                <a:spcPts val="600"/>
              </a:spcBef>
              <a:spcAft>
                <a:spcPts val="600"/>
              </a:spcAft>
              <a:defRPr lang="en-US" sz="1600" dirty="0">
                <a:solidFill>
                  <a:schemeClr val="tx2"/>
                </a:solidFill>
              </a:defRPr>
            </a:lvl2pPr>
            <a:lvl3pPr marL="514350" indent="-171450">
              <a:defRPr lang="en-US" sz="1200" dirty="0">
                <a:solidFill>
                  <a:schemeClr val="tx2"/>
                </a:solidFill>
              </a:defRPr>
            </a:lvl3pPr>
            <a:lvl4pPr marL="685800" indent="-136525">
              <a:defRPr lang="en-US" sz="1100" dirty="0">
                <a:solidFill>
                  <a:schemeClr val="tx2"/>
                </a:solidFill>
              </a:defRPr>
            </a:lvl4pPr>
            <a:lvl5pPr marL="793750" indent="-120650">
              <a:defRPr lang="en-US" sz="1100" dirty="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a:extLst>
              <a:ext uri="{FF2B5EF4-FFF2-40B4-BE49-F238E27FC236}">
                <a16:creationId xmlns:a16="http://schemas.microsoft.com/office/drawing/2014/main" id="{D14E9184-E9DC-DB44-B361-9517B7EBE459}"/>
              </a:ext>
            </a:extLst>
          </p:cNvPr>
          <p:cNvSpPr>
            <a:spLocks noGrp="1"/>
          </p:cNvSpPr>
          <p:nvPr>
            <p:ph type="title"/>
          </p:nvPr>
        </p:nvSpPr>
        <p:spPr>
          <a:xfrm>
            <a:off x="588263" y="457200"/>
            <a:ext cx="5976050" cy="276999"/>
          </a:xfrm>
        </p:spPr>
        <p:txBody>
          <a:bodyPr wrap="square">
            <a:spAutoFit/>
          </a:bodyPr>
          <a:lstStyle>
            <a:lvl1pPr>
              <a:defRPr sz="1800">
                <a:solidFill>
                  <a:schemeClr val="accent4"/>
                </a:solidFill>
              </a:defRPr>
            </a:lvl1pPr>
          </a:lstStyle>
          <a:p>
            <a:r>
              <a:rPr lang="en-US"/>
              <a:t>Click to edit Master title style</a:t>
            </a:r>
          </a:p>
        </p:txBody>
      </p:sp>
      <p:sp>
        <p:nvSpPr>
          <p:cNvPr id="16" name="Text Placeholder 7">
            <a:extLst>
              <a:ext uri="{FF2B5EF4-FFF2-40B4-BE49-F238E27FC236}">
                <a16:creationId xmlns:a16="http://schemas.microsoft.com/office/drawing/2014/main" id="{78259FE9-0600-604B-ABF1-6F70A91DF29F}"/>
              </a:ext>
            </a:extLst>
          </p:cNvPr>
          <p:cNvSpPr>
            <a:spLocks noGrp="1"/>
          </p:cNvSpPr>
          <p:nvPr>
            <p:ph type="body" sz="quarter" idx="14"/>
          </p:nvPr>
        </p:nvSpPr>
        <p:spPr>
          <a:xfrm>
            <a:off x="584200" y="2084388"/>
            <a:ext cx="5219700" cy="1634294"/>
          </a:xfrm>
        </p:spPr>
        <p:txBody>
          <a:bodyPr>
            <a:spAutoFit/>
          </a:bodyPr>
          <a:lstStyle>
            <a:lvl1pPr marL="0" indent="0">
              <a:spcBef>
                <a:spcPts val="900"/>
              </a:spcBef>
              <a:spcAft>
                <a:spcPts val="600"/>
              </a:spcAft>
              <a:buNone/>
              <a:defRPr lang="en-US" sz="2200" dirty="0"/>
            </a:lvl1pPr>
            <a:lvl2pPr marL="173736" indent="-173736">
              <a:tabLst/>
              <a:defRPr lang="en-US" sz="2200"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7" name="Group 16">
            <a:extLst>
              <a:ext uri="{FF2B5EF4-FFF2-40B4-BE49-F238E27FC236}">
                <a16:creationId xmlns:a16="http://schemas.microsoft.com/office/drawing/2014/main" id="{E24AB9D4-5F3B-A242-B9CF-38CD5FE636C4}"/>
              </a:ext>
            </a:extLst>
          </p:cNvPr>
          <p:cNvGrpSpPr/>
          <p:nvPr userDrawn="1"/>
        </p:nvGrpSpPr>
        <p:grpSpPr>
          <a:xfrm rot="5400000">
            <a:off x="7521741" y="802812"/>
            <a:ext cx="542354" cy="504348"/>
            <a:chOff x="10774173" y="-3124338"/>
            <a:chExt cx="3638740" cy="3383748"/>
          </a:xfrm>
        </p:grpSpPr>
        <p:sp>
          <p:nvSpPr>
            <p:cNvPr id="18" name="Graphic 4">
              <a:extLst>
                <a:ext uri="{FF2B5EF4-FFF2-40B4-BE49-F238E27FC236}">
                  <a16:creationId xmlns:a16="http://schemas.microsoft.com/office/drawing/2014/main" id="{C8843338-3517-EC4B-B6FB-C0B5C8007FAD}"/>
                </a:ext>
              </a:extLst>
            </p:cNvPr>
            <p:cNvSpPr/>
            <p:nvPr userDrawn="1"/>
          </p:nvSpPr>
          <p:spPr>
            <a:xfrm>
              <a:off x="10774173" y="-3124338"/>
              <a:ext cx="2076045" cy="338374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21" name="Graphic 4">
              <a:extLst>
                <a:ext uri="{FF2B5EF4-FFF2-40B4-BE49-F238E27FC236}">
                  <a16:creationId xmlns:a16="http://schemas.microsoft.com/office/drawing/2014/main" id="{AA7A8278-13BF-F448-ADD0-4A6CF4D842EB}"/>
                </a:ext>
              </a:extLst>
            </p:cNvPr>
            <p:cNvSpPr/>
            <p:nvPr userDrawn="1"/>
          </p:nvSpPr>
          <p:spPr>
            <a:xfrm>
              <a:off x="12336872" y="-3124338"/>
              <a:ext cx="2076041" cy="338374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2">
                <a:lumMod val="5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3274123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20">
          <p15:clr>
            <a:srgbClr val="5ACBF0"/>
          </p15:clr>
        </p15:guide>
        <p15:guide id="4" pos="3656">
          <p15:clr>
            <a:srgbClr val="5ACBF0"/>
          </p15:clr>
        </p15:guide>
        <p15:guide id="5" pos="4320">
          <p15:clr>
            <a:srgbClr val="5ACBF0"/>
          </p15:clr>
        </p15:guide>
        <p15:guide id="7" orient="horz" pos="912">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4_Two Column Bullet with Subheads">
    <p:spTree>
      <p:nvGrpSpPr>
        <p:cNvPr id="1" name=""/>
        <p:cNvGrpSpPr/>
        <p:nvPr/>
      </p:nvGrpSpPr>
      <p:grpSpPr>
        <a:xfrm>
          <a:off x="0" y="0"/>
          <a:ext cx="0" cy="0"/>
          <a:chOff x="0" y="0"/>
          <a:chExt cx="0" cy="0"/>
        </a:xfrm>
      </p:grpSpPr>
      <p:sp>
        <p:nvSpPr>
          <p:cNvPr id="14" name="Round Same Side Corner Rectangle 13">
            <a:extLst>
              <a:ext uri="{FF2B5EF4-FFF2-40B4-BE49-F238E27FC236}">
                <a16:creationId xmlns:a16="http://schemas.microsoft.com/office/drawing/2014/main" id="{BDAA22AA-A9A3-EA4F-96B1-2E78E72DF02C}"/>
              </a:ext>
            </a:extLst>
          </p:cNvPr>
          <p:cNvSpPr/>
          <p:nvPr userDrawn="1"/>
        </p:nvSpPr>
        <p:spPr bwMode="auto">
          <a:xfrm>
            <a:off x="6858000" y="0"/>
            <a:ext cx="5334000" cy="6858000"/>
          </a:xfrm>
          <a:prstGeom prst="round2SameRect">
            <a:avLst>
              <a:gd name="adj1" fmla="val 0"/>
              <a:gd name="adj2" fmla="val 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4BCD6B41-70D8-E644-8474-71909CF4558D}"/>
              </a:ext>
            </a:extLst>
          </p:cNvPr>
          <p:cNvGrpSpPr/>
          <p:nvPr userDrawn="1"/>
        </p:nvGrpSpPr>
        <p:grpSpPr>
          <a:xfrm>
            <a:off x="7254798" y="457200"/>
            <a:ext cx="4643515" cy="5924382"/>
            <a:chOff x="7541440" y="1377590"/>
            <a:chExt cx="4065339" cy="5186722"/>
          </a:xfrm>
        </p:grpSpPr>
        <p:sp>
          <p:nvSpPr>
            <p:cNvPr id="4" name="Round Same Side Corner Rectangle 3">
              <a:extLst>
                <a:ext uri="{FF2B5EF4-FFF2-40B4-BE49-F238E27FC236}">
                  <a16:creationId xmlns:a16="http://schemas.microsoft.com/office/drawing/2014/main" id="{E29F6AA5-63CD-F440-AFE5-8C159CF3013C}"/>
                </a:ext>
              </a:extLst>
            </p:cNvPr>
            <p:cNvSpPr/>
            <p:nvPr userDrawn="1"/>
          </p:nvSpPr>
          <p:spPr bwMode="auto">
            <a:xfrm rot="10800000">
              <a:off x="7541440" y="1377590"/>
              <a:ext cx="4065339" cy="5186722"/>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1397088D-C990-8F49-BABC-E7CA5861F55B}"/>
                </a:ext>
              </a:extLst>
            </p:cNvPr>
            <p:cNvSpPr/>
            <p:nvPr userDrawn="1"/>
          </p:nvSpPr>
          <p:spPr bwMode="auto">
            <a:xfrm>
              <a:off x="7541440" y="4209443"/>
              <a:ext cx="2032669" cy="235486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7540744" y="1436688"/>
            <a:ext cx="3588810" cy="738664"/>
          </a:xfrm>
        </p:spPr>
        <p:txBody>
          <a:bodyPr anchor="t"/>
          <a:lstStyle>
            <a:lvl1pPr marL="0" indent="0">
              <a:spcBef>
                <a:spcPts val="0"/>
              </a:spcBef>
              <a:buNone/>
              <a:defRPr sz="2400">
                <a:solidFill>
                  <a:schemeClr val="bg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7540744" y="2426159"/>
            <a:ext cx="3588810" cy="3645203"/>
          </a:xfrm>
        </p:spPr>
        <p:txBody>
          <a:bodyPr wrap="square">
            <a:noAutofit/>
          </a:bodyPr>
          <a:lstStyle>
            <a:lvl1pPr marL="0" indent="0">
              <a:spcBef>
                <a:spcPts val="900"/>
              </a:spcBef>
              <a:spcAft>
                <a:spcPts val="600"/>
              </a:spcAft>
              <a:buNone/>
              <a:defRPr lang="en-US" sz="1800" dirty="0">
                <a:solidFill>
                  <a:schemeClr val="bg1"/>
                </a:solidFill>
              </a:defRPr>
            </a:lvl1pPr>
            <a:lvl2pPr marL="173736" indent="-171450">
              <a:spcBef>
                <a:spcPts val="600"/>
              </a:spcBef>
              <a:spcAft>
                <a:spcPts val="600"/>
              </a:spcAft>
              <a:defRPr lang="en-US" sz="1600" dirty="0">
                <a:solidFill>
                  <a:schemeClr val="bg1"/>
                </a:solidFill>
              </a:defRPr>
            </a:lvl2pPr>
            <a:lvl3pPr marL="514350" indent="-171450">
              <a:defRPr lang="en-US" sz="1200" dirty="0">
                <a:solidFill>
                  <a:schemeClr val="bg1"/>
                </a:solidFill>
              </a:defRPr>
            </a:lvl3pPr>
            <a:lvl4pPr marL="685800" indent="-136525">
              <a:defRPr lang="en-US" sz="1100" dirty="0">
                <a:solidFill>
                  <a:schemeClr val="bg1"/>
                </a:solidFill>
              </a:defRPr>
            </a:lvl4pPr>
            <a:lvl5pPr marL="793750" indent="-120650">
              <a:defRPr lang="en-US" sz="11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a:extLst>
              <a:ext uri="{FF2B5EF4-FFF2-40B4-BE49-F238E27FC236}">
                <a16:creationId xmlns:a16="http://schemas.microsoft.com/office/drawing/2014/main" id="{D14E9184-E9DC-DB44-B361-9517B7EBE459}"/>
              </a:ext>
            </a:extLst>
          </p:cNvPr>
          <p:cNvSpPr>
            <a:spLocks noGrp="1"/>
          </p:cNvSpPr>
          <p:nvPr>
            <p:ph type="title"/>
          </p:nvPr>
        </p:nvSpPr>
        <p:spPr>
          <a:xfrm>
            <a:off x="588263" y="457200"/>
            <a:ext cx="5976050" cy="276999"/>
          </a:xfrm>
        </p:spPr>
        <p:txBody>
          <a:bodyPr wrap="square">
            <a:spAutoFit/>
          </a:bodyPr>
          <a:lstStyle>
            <a:lvl1pPr>
              <a:defRPr sz="1800">
                <a:solidFill>
                  <a:schemeClr val="accent4"/>
                </a:solidFill>
              </a:defRPr>
            </a:lvl1pPr>
          </a:lstStyle>
          <a:p>
            <a:r>
              <a:rPr lang="en-US"/>
              <a:t>Click to edit Master title style</a:t>
            </a:r>
          </a:p>
        </p:txBody>
      </p:sp>
      <p:sp>
        <p:nvSpPr>
          <p:cNvPr id="16" name="Text Placeholder 7">
            <a:extLst>
              <a:ext uri="{FF2B5EF4-FFF2-40B4-BE49-F238E27FC236}">
                <a16:creationId xmlns:a16="http://schemas.microsoft.com/office/drawing/2014/main" id="{78259FE9-0600-604B-ABF1-6F70A91DF29F}"/>
              </a:ext>
            </a:extLst>
          </p:cNvPr>
          <p:cNvSpPr>
            <a:spLocks noGrp="1"/>
          </p:cNvSpPr>
          <p:nvPr>
            <p:ph type="body" sz="quarter" idx="14"/>
          </p:nvPr>
        </p:nvSpPr>
        <p:spPr>
          <a:xfrm>
            <a:off x="584200" y="2084388"/>
            <a:ext cx="5219700" cy="1634294"/>
          </a:xfrm>
        </p:spPr>
        <p:txBody>
          <a:bodyPr>
            <a:spAutoFit/>
          </a:bodyPr>
          <a:lstStyle>
            <a:lvl1pPr marL="0" indent="0">
              <a:spcBef>
                <a:spcPts val="900"/>
              </a:spcBef>
              <a:spcAft>
                <a:spcPts val="600"/>
              </a:spcAft>
              <a:buNone/>
              <a:defRPr lang="en-US" sz="2200" dirty="0"/>
            </a:lvl1pPr>
            <a:lvl2pPr marL="173736" indent="-173736">
              <a:tabLst/>
              <a:defRPr lang="en-US" sz="2200"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7" name="Group 16">
            <a:extLst>
              <a:ext uri="{FF2B5EF4-FFF2-40B4-BE49-F238E27FC236}">
                <a16:creationId xmlns:a16="http://schemas.microsoft.com/office/drawing/2014/main" id="{766E674B-09F2-014C-81CC-F81D981D8C3C}"/>
              </a:ext>
            </a:extLst>
          </p:cNvPr>
          <p:cNvGrpSpPr/>
          <p:nvPr userDrawn="1"/>
        </p:nvGrpSpPr>
        <p:grpSpPr>
          <a:xfrm rot="5400000">
            <a:off x="7521741" y="802812"/>
            <a:ext cx="542354" cy="504348"/>
            <a:chOff x="10774173" y="-3124338"/>
            <a:chExt cx="3638740" cy="3383748"/>
          </a:xfrm>
        </p:grpSpPr>
        <p:sp>
          <p:nvSpPr>
            <p:cNvPr id="18" name="Graphic 4">
              <a:extLst>
                <a:ext uri="{FF2B5EF4-FFF2-40B4-BE49-F238E27FC236}">
                  <a16:creationId xmlns:a16="http://schemas.microsoft.com/office/drawing/2014/main" id="{24C04E28-15F5-194D-83E7-1BC88F4EF770}"/>
                </a:ext>
              </a:extLst>
            </p:cNvPr>
            <p:cNvSpPr/>
            <p:nvPr userDrawn="1"/>
          </p:nvSpPr>
          <p:spPr>
            <a:xfrm>
              <a:off x="10774173" y="-3124338"/>
              <a:ext cx="2076045" cy="338374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21" name="Graphic 4">
              <a:extLst>
                <a:ext uri="{FF2B5EF4-FFF2-40B4-BE49-F238E27FC236}">
                  <a16:creationId xmlns:a16="http://schemas.microsoft.com/office/drawing/2014/main" id="{FCF09562-0F1E-7D44-A494-0BE3706EACDD}"/>
                </a:ext>
              </a:extLst>
            </p:cNvPr>
            <p:cNvSpPr/>
            <p:nvPr userDrawn="1"/>
          </p:nvSpPr>
          <p:spPr>
            <a:xfrm>
              <a:off x="12336872" y="-3124338"/>
              <a:ext cx="2076041" cy="338374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3">
                <a:lumMod val="5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8560613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20">
          <p15:clr>
            <a:srgbClr val="5ACBF0"/>
          </p15:clr>
        </p15:guide>
        <p15:guide id="4" pos="3656">
          <p15:clr>
            <a:srgbClr val="5ACBF0"/>
          </p15:clr>
        </p15:guide>
        <p15:guide id="5" pos="4320">
          <p15:clr>
            <a:srgbClr val="5ACBF0"/>
          </p15:clr>
        </p15:guide>
        <p15:guide id="7" orient="horz" pos="912">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16139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08240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451783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25229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38023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279482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06990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16231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a:prstGeom prst="rect">
            <a:avLst/>
          </a:prstGeo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a:prstGeom prst="rect">
            <a:avLst/>
          </a:prstGeo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a:prstGeom prst="rect">
            <a:avLst/>
          </a:prstGeo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a:prstGeom prst="rect">
            <a:avLst/>
          </a:prstGeo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7418351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12461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37464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31658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605138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38268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2259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7440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16114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2416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35467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3" name="Group 2">
            <a:extLst>
              <a:ext uri="{FF2B5EF4-FFF2-40B4-BE49-F238E27FC236}">
                <a16:creationId xmlns:a16="http://schemas.microsoft.com/office/drawing/2014/main" id="{A9B47B9C-6A9D-EFAC-CEF2-286F66692B95}"/>
              </a:ext>
            </a:extLst>
          </p:cNvPr>
          <p:cNvGrpSpPr/>
          <p:nvPr userDrawn="1"/>
        </p:nvGrpSpPr>
        <p:grpSpPr>
          <a:xfrm>
            <a:off x="6095999" y="0"/>
            <a:ext cx="6096001" cy="6858000"/>
            <a:chOff x="6095999" y="0"/>
            <a:chExt cx="6096001" cy="6858000"/>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5999" y="5781176"/>
              <a:ext cx="6096001" cy="1076824"/>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5999" y="0"/>
              <a:ext cx="6096001" cy="997414"/>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095999" y="997414"/>
              <a:ext cx="6096001" cy="4783762"/>
            </a:xfrm>
            <a:prstGeom prst="rect">
              <a:avLst/>
            </a:prstGeom>
          </p:spPr>
        </p:pic>
      </p:grpSp>
    </p:spTree>
    <p:extLst>
      <p:ext uri="{BB962C8B-B14F-4D97-AF65-F5344CB8AC3E}">
        <p14:creationId xmlns:p14="http://schemas.microsoft.com/office/powerpoint/2010/main" val="2058944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3231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34774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35000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67755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23308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0647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0269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2828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92145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616734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4" name="Group 3">
            <a:extLst>
              <a:ext uri="{FF2B5EF4-FFF2-40B4-BE49-F238E27FC236}">
                <a16:creationId xmlns:a16="http://schemas.microsoft.com/office/drawing/2014/main" id="{8C1F95C5-B90C-C729-6192-552D8ED02215}"/>
              </a:ext>
            </a:extLst>
          </p:cNvPr>
          <p:cNvGrpSpPr/>
          <p:nvPr userDrawn="1"/>
        </p:nvGrpSpPr>
        <p:grpSpPr>
          <a:xfrm>
            <a:off x="6095999" y="0"/>
            <a:ext cx="6096001" cy="6858000"/>
            <a:chOff x="6095999" y="0"/>
            <a:chExt cx="6096001" cy="6858000"/>
          </a:xfrm>
        </p:grpSpPr>
        <p:sp>
          <p:nvSpPr>
            <p:cNvPr id="3" name="Rectangle 2">
              <a:extLst>
                <a:ext uri="{FF2B5EF4-FFF2-40B4-BE49-F238E27FC236}">
                  <a16:creationId xmlns:a16="http://schemas.microsoft.com/office/drawing/2014/main" id="{3B204806-0CC7-7A4E-6F53-906921C0D2B6}"/>
                </a:ext>
              </a:extLst>
            </p:cNvPr>
            <p:cNvSpPr/>
            <p:nvPr userDrawn="1"/>
          </p:nvSpPr>
          <p:spPr bwMode="auto">
            <a:xfrm>
              <a:off x="6095999" y="0"/>
              <a:ext cx="6096001"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958" b="-7479"/>
            <a:stretch/>
          </p:blipFill>
          <p:spPr>
            <a:xfrm>
              <a:off x="6095999" y="408963"/>
              <a:ext cx="6096001" cy="6040075"/>
            </a:xfrm>
            <a:prstGeom prst="rect">
              <a:avLst/>
            </a:prstGeom>
            <a:solidFill>
              <a:srgbClr val="FFB900"/>
            </a:solidFill>
          </p:spPr>
        </p:pic>
      </p:grpSp>
    </p:spTree>
    <p:extLst>
      <p:ext uri="{BB962C8B-B14F-4D97-AF65-F5344CB8AC3E}">
        <p14:creationId xmlns:p14="http://schemas.microsoft.com/office/powerpoint/2010/main" val="655721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448324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494964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866341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965044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150381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84433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84200" y="1201415"/>
            <a:ext cx="2062492" cy="1842493"/>
          </a:xfrm>
          <a:prstGeom prst="rect">
            <a:avLst/>
          </a:prstGeom>
        </p:spPr>
      </p:pic>
    </p:spTree>
    <p:extLst>
      <p:ext uri="{BB962C8B-B14F-4D97-AF65-F5344CB8AC3E}">
        <p14:creationId xmlns:p14="http://schemas.microsoft.com/office/powerpoint/2010/main" val="183839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868440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57952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74884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740" y="483704"/>
            <a:ext cx="11018520" cy="492443"/>
          </a:xfrm>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2678" y="1832558"/>
            <a:ext cx="11018839" cy="1740028"/>
          </a:xfrm>
          <a:prstGeom prst="rect">
            <a:avLst/>
          </a:prstGeom>
        </p:spPr>
        <p:txBody>
          <a:bodyPr/>
          <a:lstStyle>
            <a:lvl1pPr marL="282575" indent="-282575">
              <a:defRPr lang="en-US" sz="2000" kern="1200" spc="0" baseline="0" dirty="0">
                <a:gradFill>
                  <a:gsLst>
                    <a:gs pos="0">
                      <a:schemeClr val="tx1"/>
                    </a:gs>
                    <a:gs pos="100000">
                      <a:schemeClr val="tx1"/>
                    </a:gs>
                  </a:gsLst>
                  <a:lin ang="5400000" scaled="1"/>
                </a:gradFill>
                <a:latin typeface="+mn-lt"/>
                <a:ea typeface="+mn-ea"/>
                <a:cs typeface="Segoe UI" panose="020B0502040204020203" pitchFamily="34" charset="0"/>
              </a:defRPr>
            </a:lvl1pPr>
            <a:lvl2pPr>
              <a:defRPr>
                <a:gradFill>
                  <a:gsLst>
                    <a:gs pos="0">
                      <a:schemeClr val="tx1"/>
                    </a:gs>
                    <a:gs pos="100000">
                      <a:schemeClr val="tx1"/>
                    </a:gs>
                  </a:gsLst>
                  <a:lin ang="5400000" scaled="1"/>
                </a:gradFill>
              </a:defRPr>
            </a:lvl2pPr>
            <a:lvl3pPr>
              <a:defRPr>
                <a:gradFill>
                  <a:gsLst>
                    <a:gs pos="0">
                      <a:schemeClr val="tx1"/>
                    </a:gs>
                    <a:gs pos="100000">
                      <a:schemeClr val="tx1"/>
                    </a:gs>
                  </a:gsLst>
                  <a:lin ang="5400000" scaled="1"/>
                </a:gradFill>
              </a:defRPr>
            </a:lvl3pPr>
            <a:lvl4pPr>
              <a:defRPr>
                <a:gradFill>
                  <a:gsLst>
                    <a:gs pos="0">
                      <a:schemeClr val="tx1"/>
                    </a:gs>
                    <a:gs pos="100000">
                      <a:schemeClr val="tx1"/>
                    </a:gs>
                  </a:gsLst>
                  <a:lin ang="5400000" scaled="1"/>
                </a:gradFill>
              </a:defRPr>
            </a:lvl4pPr>
            <a:lvl5pPr>
              <a:defRPr>
                <a:gradFill>
                  <a:gsLst>
                    <a:gs pos="0">
                      <a:schemeClr val="tx1"/>
                    </a:gs>
                    <a:gs pos="100000">
                      <a:schemeClr val="tx1"/>
                    </a:gs>
                  </a:gsLst>
                  <a:lin ang="5400000" scaled="1"/>
                </a:gradFill>
              </a:defRPr>
            </a:lvl5pPr>
          </a:lstStyle>
          <a:p>
            <a:pPr marL="282575" marR="0" lvl="0" indent="-282575" algn="l" defTabSz="932719" rtl="0" eaLnBrk="1" fontAlgn="auto" latinLnBrk="0" hangingPunct="1">
              <a:lnSpc>
                <a:spcPct val="100000"/>
              </a:lnSpc>
              <a:spcBef>
                <a:spcPct val="20000"/>
              </a:spcBef>
              <a:spcAft>
                <a:spcPts val="0"/>
              </a:spcAft>
              <a:buClrTx/>
              <a:buSzPct val="90000"/>
              <a:buFontTx/>
              <a:buBlip>
                <a:blip r:embed="rId2"/>
              </a:buBlip>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5" name="Text Placeholder 3">
            <a:extLst>
              <a:ext uri="{FF2B5EF4-FFF2-40B4-BE49-F238E27FC236}">
                <a16:creationId xmlns:a16="http://schemas.microsoft.com/office/drawing/2014/main" id="{21C496AB-F4F4-EDB1-F0D1-7845CC3EE07A}"/>
              </a:ext>
            </a:extLst>
          </p:cNvPr>
          <p:cNvSpPr>
            <a:spLocks noGrp="1"/>
          </p:cNvSpPr>
          <p:nvPr>
            <p:ph type="body" sz="quarter" idx="11"/>
          </p:nvPr>
        </p:nvSpPr>
        <p:spPr>
          <a:xfrm>
            <a:off x="586740" y="1065828"/>
            <a:ext cx="11020426" cy="307777"/>
          </a:xfrm>
          <a:prstGeom prst="rect">
            <a:avLst/>
          </a:prstGeom>
        </p:spPr>
        <p:txBody>
          <a:bodyPr/>
          <a:lstStyle>
            <a:lvl1pPr marL="0" indent="0">
              <a:buNone/>
              <a:defRPr sz="20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500952489"/>
      </p:ext>
    </p:extLst>
  </p:cSld>
  <p:clrMapOvr>
    <a:masterClrMapping/>
  </p:clrMapOvr>
  <p:transition>
    <p:fade/>
  </p:transition>
  <p:extLst>
    <p:ext uri="{DCECCB84-F9BA-43D5-87BE-67443E8EF086}">
      <p15:sldGuideLst xmlns:p15="http://schemas.microsoft.com/office/powerpoint/2012/main">
        <p15:guide id="2" orient="horz" pos="3015">
          <p15:clr>
            <a:srgbClr val="5ACBF0"/>
          </p15:clr>
        </p15:guide>
        <p15:guide id="3" orient="horz" pos="683">
          <p15:clr>
            <a:srgbClr val="5ACBF0"/>
          </p15:clr>
        </p15:guide>
        <p15:guide id="5" orient="horz" pos="2143">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70740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08156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0192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9117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144176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1489367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741095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824677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440784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35975498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ubtitle, and Non-bullet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740" y="483704"/>
            <a:ext cx="11018520" cy="492443"/>
          </a:xfrm>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2678" y="1832558"/>
            <a:ext cx="11018839" cy="1612749"/>
          </a:xfrm>
          <a:prstGeom prst="rect">
            <a:avLst/>
          </a:prstGeom>
        </p:spPr>
        <p:txBody>
          <a:bodyPr/>
          <a:lstStyle>
            <a:lvl1pPr marL="0" indent="0">
              <a:buNone/>
              <a:defRPr>
                <a:gradFill>
                  <a:gsLst>
                    <a:gs pos="0">
                      <a:schemeClr val="tx1"/>
                    </a:gs>
                    <a:gs pos="100000">
                      <a:schemeClr val="tx1"/>
                    </a:gs>
                  </a:gsLst>
                  <a:lin ang="5400000" scaled="1"/>
                </a:gradFill>
              </a:defRPr>
            </a:lvl1pPr>
            <a:lvl2pPr marL="228595" indent="0">
              <a:buNone/>
              <a:defRPr>
                <a:gradFill>
                  <a:gsLst>
                    <a:gs pos="0">
                      <a:schemeClr val="tx1"/>
                    </a:gs>
                    <a:gs pos="100000">
                      <a:schemeClr val="tx1"/>
                    </a:gs>
                  </a:gsLst>
                  <a:lin ang="5400000" scaled="1"/>
                </a:gradFill>
              </a:defRPr>
            </a:lvl2pPr>
            <a:lvl3pPr marL="457189" indent="0">
              <a:buNone/>
              <a:defRPr>
                <a:gradFill>
                  <a:gsLst>
                    <a:gs pos="0">
                      <a:schemeClr val="tx1"/>
                    </a:gs>
                    <a:gs pos="100000">
                      <a:schemeClr val="tx1"/>
                    </a:gs>
                  </a:gsLst>
                  <a:lin ang="5400000" scaled="1"/>
                </a:gradFill>
              </a:defRPr>
            </a:lvl3pPr>
            <a:lvl4pPr marL="661972" indent="0">
              <a:buNone/>
              <a:defRPr>
                <a:gradFill>
                  <a:gsLst>
                    <a:gs pos="0">
                      <a:schemeClr val="tx1"/>
                    </a:gs>
                    <a:gs pos="100000">
                      <a:schemeClr val="tx1"/>
                    </a:gs>
                  </a:gsLst>
                  <a:lin ang="5400000" scaled="1"/>
                </a:gradFill>
              </a:defRPr>
            </a:lvl4pPr>
            <a:lvl5pPr marL="855643" indent="0">
              <a:buNone/>
              <a:defRPr>
                <a:gradFill>
                  <a:gsLst>
                    <a:gs pos="0">
                      <a:schemeClr val="tx1"/>
                    </a:gs>
                    <a:gs pos="100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5" name="Text Placeholder 3">
            <a:extLst>
              <a:ext uri="{FF2B5EF4-FFF2-40B4-BE49-F238E27FC236}">
                <a16:creationId xmlns:a16="http://schemas.microsoft.com/office/drawing/2014/main" id="{21C496AB-F4F4-EDB1-F0D1-7845CC3EE07A}"/>
              </a:ext>
            </a:extLst>
          </p:cNvPr>
          <p:cNvSpPr>
            <a:spLocks noGrp="1"/>
          </p:cNvSpPr>
          <p:nvPr>
            <p:ph type="body" sz="quarter" idx="11"/>
          </p:nvPr>
        </p:nvSpPr>
        <p:spPr>
          <a:xfrm>
            <a:off x="586740" y="1065828"/>
            <a:ext cx="11020426" cy="307777"/>
          </a:xfrm>
          <a:prstGeom prst="rect">
            <a:avLst/>
          </a:prstGeom>
        </p:spPr>
        <p:txBody>
          <a:bodyPr/>
          <a:lstStyle>
            <a:lvl1pPr marL="0" indent="0">
              <a:buNone/>
              <a:defRPr sz="20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746275567"/>
      </p:ext>
    </p:extLst>
  </p:cSld>
  <p:clrMapOvr>
    <a:masterClrMapping/>
  </p:clrMapOvr>
  <p:transition>
    <p:fade/>
  </p:transition>
  <p:extLst>
    <p:ext uri="{DCECCB84-F9BA-43D5-87BE-67443E8EF086}">
      <p15:sldGuideLst xmlns:p15="http://schemas.microsoft.com/office/powerpoint/2012/main">
        <p15:guide id="2" orient="horz" pos="3015">
          <p15:clr>
            <a:srgbClr val="5ACBF0"/>
          </p15:clr>
        </p15:guide>
        <p15:guide id="3" orient="horz" pos="683">
          <p15:clr>
            <a:srgbClr val="5ACBF0"/>
          </p15:clr>
        </p15:guide>
        <p15:guide id="5" orient="horz" pos="2143">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3313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03519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771218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0338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2771304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289831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a:prstGeom prst="rect">
            <a:avLst/>
          </a:prstGeom>
        </p:spPr>
        <p:txBody>
          <a:bodyPr lIns="0" tIns="0" rIns="0" bIns="0">
            <a:spAutoFit/>
          </a:bodyPr>
          <a:lstStyle>
            <a:lvl1pPr marL="0" indent="0">
              <a:buNone/>
              <a:defRPr sz="20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98468363"/>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37463416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155949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395123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6095999" y="0"/>
            <a:ext cx="6096002" cy="6858000"/>
            <a:chOff x="6095998" y="0"/>
            <a:chExt cx="6096002"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6095998" y="0"/>
              <a:ext cx="609600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9710" t="632" r="15754" b="11957"/>
            <a:stretch/>
          </p:blipFill>
          <p:spPr>
            <a:xfrm>
              <a:off x="6095998" y="1147194"/>
              <a:ext cx="6096002" cy="4563613"/>
            </a:xfrm>
            <a:prstGeom prst="rect">
              <a:avLst/>
            </a:prstGeom>
          </p:spPr>
        </p:pic>
      </p:grpSp>
    </p:spTree>
    <p:extLst>
      <p:ext uri="{BB962C8B-B14F-4D97-AF65-F5344CB8AC3E}">
        <p14:creationId xmlns:p14="http://schemas.microsoft.com/office/powerpoint/2010/main" val="1330045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2647482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784589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0325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Tree>
    <p:extLst>
      <p:ext uri="{BB962C8B-B14F-4D97-AF65-F5344CB8AC3E}">
        <p14:creationId xmlns:p14="http://schemas.microsoft.com/office/powerpoint/2010/main" val="2965680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8653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7203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10114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65999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64119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4495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740028"/>
          </a:xfrm>
          <a:prstGeom prst="rect">
            <a:avLst/>
          </a:prstGeom>
        </p:spPr>
        <p:txBody>
          <a:bodyPr/>
          <a:lstStyle>
            <a:lvl1pPr>
              <a:defRPr>
                <a:gradFill>
                  <a:gsLst>
                    <a:gs pos="0">
                      <a:schemeClr val="tx1"/>
                    </a:gs>
                    <a:gs pos="100000">
                      <a:schemeClr val="tx1"/>
                    </a:gs>
                  </a:gsLst>
                  <a:lin ang="5400000" scaled="1"/>
                </a:gradFill>
              </a:defRPr>
            </a:lvl1pPr>
            <a:lvl2pPr>
              <a:defRPr>
                <a:gradFill>
                  <a:gsLst>
                    <a:gs pos="0">
                      <a:schemeClr val="tx1"/>
                    </a:gs>
                    <a:gs pos="100000">
                      <a:schemeClr val="tx1"/>
                    </a:gs>
                  </a:gsLst>
                  <a:lin ang="5400000" scaled="1"/>
                </a:gradFill>
              </a:defRPr>
            </a:lvl2pPr>
            <a:lvl3pPr>
              <a:defRPr>
                <a:gradFill>
                  <a:gsLst>
                    <a:gs pos="0">
                      <a:schemeClr val="tx1"/>
                    </a:gs>
                    <a:gs pos="100000">
                      <a:schemeClr val="tx1"/>
                    </a:gs>
                  </a:gsLst>
                  <a:lin ang="5400000" scaled="1"/>
                </a:gradFill>
              </a:defRPr>
            </a:lvl3pPr>
            <a:lvl4pPr>
              <a:defRPr>
                <a:gradFill>
                  <a:gsLst>
                    <a:gs pos="0">
                      <a:schemeClr val="tx1"/>
                    </a:gs>
                    <a:gs pos="100000">
                      <a:schemeClr val="tx1"/>
                    </a:gs>
                  </a:gsLst>
                  <a:lin ang="5400000" scaled="1"/>
                </a:gradFill>
              </a:defRPr>
            </a:lvl4pPr>
            <a:lvl5pPr>
              <a:defRPr>
                <a:gradFill>
                  <a:gsLst>
                    <a:gs pos="0">
                      <a:schemeClr val="tx1"/>
                    </a:gs>
                    <a:gs pos="100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81492763"/>
      </p:ext>
    </p:extLst>
  </p:cSld>
  <p:clrMapOvr>
    <a:masterClrMapping/>
  </p:clrMapOvr>
  <p:transition>
    <p:fade/>
  </p:transition>
  <p:extLst>
    <p:ext uri="{DCECCB84-F9BA-43D5-87BE-67443E8EF086}">
      <p15:sldGuideLst xmlns:p15="http://schemas.microsoft.com/office/powerpoint/2012/main">
        <p15:guide id="2" orient="horz" pos="3015">
          <p15:clr>
            <a:srgbClr val="5ACBF0"/>
          </p15:clr>
        </p15:guide>
        <p15:guide id="3" orient="horz" pos="683">
          <p15:clr>
            <a:srgbClr val="5ACBF0"/>
          </p15:clr>
        </p15:guide>
        <p15:guide id="5" orient="horz" pos="2143">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589032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7539049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0007964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45240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98672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57615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580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10015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5217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11467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a:prstGeom prst="rect">
            <a:avLst/>
          </a:prstGeo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66348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517659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589137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66821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5706425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265089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87635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11001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37648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27037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9389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7400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7400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18179503"/>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024">
          <p15:clr>
            <a:srgbClr val="5ACBF0"/>
          </p15:clr>
        </p15:guide>
        <p15:guide id="3" orient="horz" pos="2143">
          <p15:clr>
            <a:srgbClr val="5ACBF0"/>
          </p15:clr>
        </p15:guide>
        <p15:guide id="4" pos="8676">
          <p15:clr>
            <a:srgbClr val="5ACBF0"/>
          </p15:clr>
        </p15:guide>
        <p15:guide id="5" pos="9537">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342542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47143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340134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20733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67085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41860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66356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46020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31706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66688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18065-B63E-9F2D-70CF-86591C0007B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919392-D4D0-DF9A-C840-FC579C80C9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122F89-68F0-340E-6AC1-36B8C2FE89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C7E34C4-052B-743D-86AF-A86E509D8B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C15F6D-6021-1EC4-4E58-3829444B859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3F759B-E1ED-3EC6-1E25-FD82407301C5}"/>
              </a:ext>
            </a:extLst>
          </p:cNvPr>
          <p:cNvSpPr>
            <a:spLocks noGrp="1"/>
          </p:cNvSpPr>
          <p:nvPr>
            <p:ph type="dt" sz="half" idx="10"/>
          </p:nvPr>
        </p:nvSpPr>
        <p:spPr/>
        <p:txBody>
          <a:bodyPr/>
          <a:lstStyle/>
          <a:p>
            <a:fld id="{4F86425B-975F-463D-B43C-6723C3651EAF}" type="datetimeFigureOut">
              <a:rPr lang="en-US" smtClean="0"/>
              <a:t>2/8/2024</a:t>
            </a:fld>
            <a:endParaRPr lang="en-US"/>
          </a:p>
        </p:txBody>
      </p:sp>
      <p:sp>
        <p:nvSpPr>
          <p:cNvPr id="8" name="Footer Placeholder 7">
            <a:extLst>
              <a:ext uri="{FF2B5EF4-FFF2-40B4-BE49-F238E27FC236}">
                <a16:creationId xmlns:a16="http://schemas.microsoft.com/office/drawing/2014/main" id="{F5E91356-87FA-2F62-F1E4-8B401067F7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D689D0-E954-A961-F717-3F72D0AA2704}"/>
              </a:ext>
            </a:extLst>
          </p:cNvPr>
          <p:cNvSpPr>
            <a:spLocks noGrp="1"/>
          </p:cNvSpPr>
          <p:nvPr>
            <p:ph type="sldNum" sz="quarter" idx="12"/>
          </p:nvPr>
        </p:nvSpPr>
        <p:spPr/>
        <p:txBody>
          <a:bodyPr/>
          <a:lstStyle/>
          <a:p>
            <a:fld id="{EFA90470-7644-456C-9E6D-350DE7CA6393}" type="slidenum">
              <a:rPr lang="en-US" smtClean="0"/>
              <a:t>‹#›</a:t>
            </a:fld>
            <a:endParaRPr lang="en-US"/>
          </a:p>
        </p:txBody>
      </p:sp>
    </p:spTree>
    <p:extLst>
      <p:ext uri="{BB962C8B-B14F-4D97-AF65-F5344CB8AC3E}">
        <p14:creationId xmlns:p14="http://schemas.microsoft.com/office/powerpoint/2010/main" val="19795608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948CC778-D8D5-57D2-D638-6A09C7625E55}"/>
              </a:ext>
            </a:extLst>
          </p:cNvPr>
          <p:cNvSpPr>
            <a:spLocks noGrp="1"/>
          </p:cNvSpPr>
          <p:nvPr>
            <p:ph sz="quarter" idx="21"/>
          </p:nvPr>
        </p:nvSpPr>
        <p:spPr>
          <a:xfrm>
            <a:off x="585217" y="2384135"/>
            <a:ext cx="3264408" cy="1740028"/>
          </a:xfrm>
          <a:prstGeom prst="rect">
            <a:avLst/>
          </a:prstGeom>
        </p:spPr>
        <p:txBody>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4">
            <a:extLst>
              <a:ext uri="{FF2B5EF4-FFF2-40B4-BE49-F238E27FC236}">
                <a16:creationId xmlns:a16="http://schemas.microsoft.com/office/drawing/2014/main" id="{884C8D29-9A39-B48D-E3FA-EE4FAC7BD6A7}"/>
              </a:ext>
            </a:extLst>
          </p:cNvPr>
          <p:cNvSpPr>
            <a:spLocks noGrp="1"/>
          </p:cNvSpPr>
          <p:nvPr>
            <p:ph sz="quarter" idx="22"/>
          </p:nvPr>
        </p:nvSpPr>
        <p:spPr>
          <a:xfrm>
            <a:off x="4463796" y="2384135"/>
            <a:ext cx="3264408" cy="1740028"/>
          </a:xfrm>
          <a:prstGeom prst="rect">
            <a:avLst/>
          </a:prstGeom>
        </p:spPr>
        <p:txBody>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4">
            <a:extLst>
              <a:ext uri="{FF2B5EF4-FFF2-40B4-BE49-F238E27FC236}">
                <a16:creationId xmlns:a16="http://schemas.microsoft.com/office/drawing/2014/main" id="{4EEAA08C-7861-CFB4-FFA0-FC3CF4096A7A}"/>
              </a:ext>
            </a:extLst>
          </p:cNvPr>
          <p:cNvSpPr>
            <a:spLocks noGrp="1"/>
          </p:cNvSpPr>
          <p:nvPr>
            <p:ph sz="quarter" idx="23"/>
          </p:nvPr>
        </p:nvSpPr>
        <p:spPr>
          <a:xfrm>
            <a:off x="8342375" y="2384135"/>
            <a:ext cx="3264408" cy="1740028"/>
          </a:xfrm>
          <a:prstGeom prst="rect">
            <a:avLst/>
          </a:prstGeom>
        </p:spPr>
        <p:txBody>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909715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79853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51576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35839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33435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23310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06805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455143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567179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908695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737157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 name="Content Placeholder 4">
            <a:extLst>
              <a:ext uri="{FF2B5EF4-FFF2-40B4-BE49-F238E27FC236}">
                <a16:creationId xmlns:a16="http://schemas.microsoft.com/office/drawing/2014/main" id="{6CD2550E-60B2-ADDC-B2F0-67A85F3F1754}"/>
              </a:ext>
            </a:extLst>
          </p:cNvPr>
          <p:cNvSpPr>
            <a:spLocks noGrp="1"/>
          </p:cNvSpPr>
          <p:nvPr>
            <p:ph sz="quarter" idx="23"/>
          </p:nvPr>
        </p:nvSpPr>
        <p:spPr>
          <a:xfrm>
            <a:off x="584200" y="2283115"/>
            <a:ext cx="2529905" cy="1740028"/>
          </a:xfrm>
          <a:prstGeom prst="rect">
            <a:avLst/>
          </a:prstGeom>
        </p:spPr>
        <p:txBody>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4">
            <a:extLst>
              <a:ext uri="{FF2B5EF4-FFF2-40B4-BE49-F238E27FC236}">
                <a16:creationId xmlns:a16="http://schemas.microsoft.com/office/drawing/2014/main" id="{5A25D14D-2762-B3F5-8AFC-FE9EB9C36D2B}"/>
              </a:ext>
            </a:extLst>
          </p:cNvPr>
          <p:cNvSpPr>
            <a:spLocks noGrp="1"/>
          </p:cNvSpPr>
          <p:nvPr>
            <p:ph sz="quarter" idx="24"/>
          </p:nvPr>
        </p:nvSpPr>
        <p:spPr>
          <a:xfrm>
            <a:off x="3415093" y="2283115"/>
            <a:ext cx="2529905" cy="1740028"/>
          </a:xfrm>
          <a:prstGeom prst="rect">
            <a:avLst/>
          </a:prstGeom>
        </p:spPr>
        <p:txBody>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A202BDEE-369F-01E1-450C-3920821E3A79}"/>
              </a:ext>
            </a:extLst>
          </p:cNvPr>
          <p:cNvSpPr>
            <a:spLocks noGrp="1"/>
          </p:cNvSpPr>
          <p:nvPr>
            <p:ph sz="quarter" idx="25"/>
          </p:nvPr>
        </p:nvSpPr>
        <p:spPr>
          <a:xfrm>
            <a:off x="6245986" y="2283115"/>
            <a:ext cx="2529905" cy="1740028"/>
          </a:xfrm>
          <a:prstGeom prst="rect">
            <a:avLst/>
          </a:prstGeom>
        </p:spPr>
        <p:txBody>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76EBB530-FFA9-4851-AA2D-87D4150E7534}"/>
              </a:ext>
            </a:extLst>
          </p:cNvPr>
          <p:cNvSpPr>
            <a:spLocks noGrp="1"/>
          </p:cNvSpPr>
          <p:nvPr>
            <p:ph sz="quarter" idx="26"/>
          </p:nvPr>
        </p:nvSpPr>
        <p:spPr>
          <a:xfrm>
            <a:off x="9076878" y="2283115"/>
            <a:ext cx="2529905" cy="1740028"/>
          </a:xfrm>
          <a:prstGeom prst="rect">
            <a:avLst/>
          </a:prstGeom>
        </p:spPr>
        <p:txBody>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762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445072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4165138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84200" y="1201415"/>
            <a:ext cx="2062492" cy="1842493"/>
          </a:xfrm>
          <a:prstGeom prst="rect">
            <a:avLst/>
          </a:prstGeom>
        </p:spPr>
      </p:pic>
    </p:spTree>
    <p:extLst>
      <p:ext uri="{BB962C8B-B14F-4D97-AF65-F5344CB8AC3E}">
        <p14:creationId xmlns:p14="http://schemas.microsoft.com/office/powerpoint/2010/main" val="1143643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561347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19913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86702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78567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00272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27226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0763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7843973"/>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015">
          <p15:clr>
            <a:srgbClr val="5ACBF0"/>
          </p15:clr>
        </p15:guide>
        <p15:guide id="3" orient="horz" pos="2143">
          <p15:clr>
            <a:srgbClr val="5ACBF0"/>
          </p15:clr>
        </p15:guide>
        <p15:guide id="4" pos="8667">
          <p15:clr>
            <a:srgbClr val="5ACBF0"/>
          </p15:clr>
        </p15:guide>
        <p15:guide id="5" pos="9537">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2114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68822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6740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19769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30620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3893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693668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32113073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1391425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1095708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1" y="1436690"/>
            <a:ext cx="5219700" cy="430887"/>
          </a:xfrm>
          <a:prstGeom prst="rect">
            <a:avLst/>
          </a:prstGeo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6" y="1436690"/>
            <a:ext cx="5219700" cy="430887"/>
          </a:xfrm>
          <a:prstGeom prst="rect">
            <a:avLst/>
          </a:prstGeo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4" name="Content Placeholder 4">
            <a:extLst>
              <a:ext uri="{FF2B5EF4-FFF2-40B4-BE49-F238E27FC236}">
                <a16:creationId xmlns:a16="http://schemas.microsoft.com/office/drawing/2014/main" id="{47E21A1C-9093-EB06-BDF7-D8AD3E643A97}"/>
              </a:ext>
            </a:extLst>
          </p:cNvPr>
          <p:cNvSpPr>
            <a:spLocks noGrp="1"/>
          </p:cNvSpPr>
          <p:nvPr>
            <p:ph sz="quarter" idx="12"/>
          </p:nvPr>
        </p:nvSpPr>
        <p:spPr>
          <a:xfrm>
            <a:off x="584201" y="2084388"/>
            <a:ext cx="5211763" cy="17400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57F05B35-105D-4666-8DEF-CCECCBD516F6}"/>
              </a:ext>
            </a:extLst>
          </p:cNvPr>
          <p:cNvSpPr>
            <a:spLocks noGrp="1"/>
          </p:cNvSpPr>
          <p:nvPr>
            <p:ph sz="quarter" idx="18"/>
          </p:nvPr>
        </p:nvSpPr>
        <p:spPr>
          <a:xfrm>
            <a:off x="6395020" y="2084388"/>
            <a:ext cx="5211763" cy="17400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4407204"/>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108">
          <p15:clr>
            <a:srgbClr val="5ACBF0"/>
          </p15:clr>
        </p15:guide>
        <p15:guide id="4" pos="8667">
          <p15:clr>
            <a:srgbClr val="5ACBF0"/>
          </p15:clr>
        </p15:guide>
        <p15:guide id="5" pos="9537">
          <p15:clr>
            <a:srgbClr val="5ACBF0"/>
          </p15:clr>
        </p15:guide>
        <p15:guide id="7" orient="horz" pos="2145">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1734709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937071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06878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57639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514768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6080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120655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93774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userDrawn="1">
  <p:cSld name="Text Left third Graphic Right with subtitl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28DB1BF-EDF5-4B27-1E6F-F67901719146}"/>
              </a:ext>
            </a:extLst>
          </p:cNvPr>
          <p:cNvSpPr/>
          <p:nvPr userDrawn="1"/>
        </p:nvSpPr>
        <p:spPr bwMode="auto">
          <a:xfrm>
            <a:off x="0" y="0"/>
            <a:ext cx="4876800"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19100" y="457200"/>
            <a:ext cx="4114800" cy="1107996"/>
          </a:xfrm>
        </p:spPr>
        <p:txBody>
          <a:bodyPr wrap="square">
            <a:spAutoFit/>
          </a:bodyPr>
          <a:lstStyle>
            <a:lvl1pPr>
              <a:defRPr>
                <a:solidFill>
                  <a:schemeClr val="bg1"/>
                </a:solidFill>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419100" y="2057398"/>
            <a:ext cx="4114800" cy="738664"/>
          </a:xfrm>
        </p:spPr>
        <p:txBody>
          <a:bodyPr anchor="t"/>
          <a:lstStyle>
            <a:lvl1pPr marL="0" indent="0">
              <a:spcBef>
                <a:spcPts val="0"/>
              </a:spcBef>
              <a:buNone/>
              <a:defRPr sz="2400">
                <a:solidFill>
                  <a:schemeClr val="bg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419100" y="2705098"/>
            <a:ext cx="4114800" cy="1668149"/>
          </a:xfrm>
        </p:spPr>
        <p:txBody>
          <a:bodyPr wrap="square">
            <a:spAutoFit/>
          </a:bodyPr>
          <a:lstStyle>
            <a:lvl1pPr marL="171450" indent="-171450">
              <a:lnSpc>
                <a:spcPct val="90000"/>
              </a:lnSpc>
              <a:spcBef>
                <a:spcPts val="600"/>
              </a:spcBef>
              <a:spcAft>
                <a:spcPts val="600"/>
              </a:spcAft>
              <a:defRPr lang="en-US" sz="2000" dirty="0">
                <a:solidFill>
                  <a:schemeClr val="bg1"/>
                </a:solidFill>
              </a:defRPr>
            </a:lvl1pPr>
            <a:lvl2pPr marL="342900" indent="-171450">
              <a:lnSpc>
                <a:spcPct val="90000"/>
              </a:lnSpc>
              <a:spcBef>
                <a:spcPts val="600"/>
              </a:spcBef>
              <a:spcAft>
                <a:spcPts val="600"/>
              </a:spcAft>
              <a:defRPr lang="en-US" sz="1800" dirty="0">
                <a:solidFill>
                  <a:schemeClr val="bg1"/>
                </a:solidFill>
              </a:defRPr>
            </a:lvl2pPr>
            <a:lvl3pPr marL="514350" indent="-171450">
              <a:lnSpc>
                <a:spcPct val="90000"/>
              </a:lnSpc>
              <a:spcBef>
                <a:spcPts val="600"/>
              </a:spcBef>
              <a:spcAft>
                <a:spcPts val="600"/>
              </a:spcAft>
              <a:defRPr lang="en-US" sz="1400" dirty="0">
                <a:solidFill>
                  <a:schemeClr val="bg1"/>
                </a:solidFill>
              </a:defRPr>
            </a:lvl3pPr>
            <a:lvl4pPr marL="666750" indent="-152400">
              <a:lnSpc>
                <a:spcPct val="90000"/>
              </a:lnSpc>
              <a:spcBef>
                <a:spcPts val="600"/>
              </a:spcBef>
              <a:spcAft>
                <a:spcPts val="600"/>
              </a:spcAft>
              <a:defRPr lang="en-US" sz="1200" dirty="0">
                <a:solidFill>
                  <a:schemeClr val="bg1"/>
                </a:solidFill>
              </a:defRPr>
            </a:lvl4pPr>
            <a:lvl5pPr marL="793750" indent="-120650">
              <a:lnSpc>
                <a:spcPct val="90000"/>
              </a:lnSpc>
              <a:spcBef>
                <a:spcPts val="600"/>
              </a:spcBef>
              <a:spcAft>
                <a:spcPts val="600"/>
              </a:spcAft>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4F157701-21EE-274B-4A66-3C65FB4C9637}"/>
              </a:ext>
            </a:extLst>
          </p:cNvPr>
          <p:cNvSpPr>
            <a:spLocks noGrp="1"/>
          </p:cNvSpPr>
          <p:nvPr>
            <p:ph type="body" sz="quarter" idx="18" hasCustomPrompt="1"/>
          </p:nvPr>
        </p:nvSpPr>
        <p:spPr>
          <a:xfrm>
            <a:off x="419099" y="1626631"/>
            <a:ext cx="4114800" cy="369332"/>
          </a:xfrm>
        </p:spPr>
        <p:txBody>
          <a:bodyPr/>
          <a:lstStyle>
            <a:lvl1pPr marL="0" indent="0">
              <a:buNone/>
              <a:defRPr sz="24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Subtitle</a:t>
            </a:r>
          </a:p>
        </p:txBody>
      </p:sp>
    </p:spTree>
    <p:extLst>
      <p:ext uri="{BB962C8B-B14F-4D97-AF65-F5344CB8AC3E}">
        <p14:creationId xmlns:p14="http://schemas.microsoft.com/office/powerpoint/2010/main" val="42511922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1" y="1436690"/>
            <a:ext cx="5219700" cy="430887"/>
          </a:xfrm>
          <a:prstGeom prst="rect">
            <a:avLst/>
          </a:prstGeo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6" y="1436690"/>
            <a:ext cx="5219700" cy="430887"/>
          </a:xfrm>
          <a:prstGeom prst="rect">
            <a:avLst/>
          </a:prstGeo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3" name="Content Placeholder 4">
            <a:extLst>
              <a:ext uri="{FF2B5EF4-FFF2-40B4-BE49-F238E27FC236}">
                <a16:creationId xmlns:a16="http://schemas.microsoft.com/office/drawing/2014/main" id="{7E325393-F9C0-318D-105A-6C0C937A2D01}"/>
              </a:ext>
            </a:extLst>
          </p:cNvPr>
          <p:cNvSpPr>
            <a:spLocks noGrp="1"/>
          </p:cNvSpPr>
          <p:nvPr>
            <p:ph sz="quarter" idx="12"/>
          </p:nvPr>
        </p:nvSpPr>
        <p:spPr>
          <a:xfrm>
            <a:off x="584201" y="2084388"/>
            <a:ext cx="5211763" cy="17400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4">
            <a:extLst>
              <a:ext uri="{FF2B5EF4-FFF2-40B4-BE49-F238E27FC236}">
                <a16:creationId xmlns:a16="http://schemas.microsoft.com/office/drawing/2014/main" id="{0B124324-8098-C2B2-6116-ED08CCEC2717}"/>
              </a:ext>
            </a:extLst>
          </p:cNvPr>
          <p:cNvSpPr>
            <a:spLocks noGrp="1"/>
          </p:cNvSpPr>
          <p:nvPr>
            <p:ph sz="quarter" idx="18"/>
          </p:nvPr>
        </p:nvSpPr>
        <p:spPr>
          <a:xfrm>
            <a:off x="6395020" y="2084388"/>
            <a:ext cx="5211763" cy="17400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5944536"/>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108">
          <p15:clr>
            <a:srgbClr val="5ACBF0"/>
          </p15:clr>
        </p15:guide>
        <p15:guide id="4" pos="8667">
          <p15:clr>
            <a:srgbClr val="5ACBF0"/>
          </p15:clr>
        </p15:guide>
        <p15:guide id="5" pos="9537">
          <p15:clr>
            <a:srgbClr val="5ACBF0"/>
          </p15:clr>
        </p15:guide>
        <p15:guide id="7" orient="horz" pos="214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92443"/>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a:prstGeom prst="rect">
            <a:avLst/>
          </a:prstGeo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a:prstGeom prst="rect">
            <a:avLst/>
          </a:prstGeo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5" y="1438276"/>
            <a:ext cx="1965960"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5" y="2283117"/>
            <a:ext cx="1965960" cy="1452705"/>
          </a:xfrm>
          <a:prstGeom prst="rect">
            <a:avLst/>
          </a:prstGeo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a:prstGeom prst="rect">
            <a:avLst/>
          </a:prstGeo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a:prstGeom prst="rect">
            <a:avLst/>
          </a:prstGeo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7425092"/>
      </p:ext>
    </p:extLst>
  </p:cSld>
  <p:clrMapOvr>
    <a:masterClrMapping/>
  </p:clrMapOvr>
  <p:transition>
    <p:fade/>
  </p:transition>
  <p:extLst>
    <p:ext uri="{DCECCB84-F9BA-43D5-87BE-67443E8EF086}">
      <p15:sldGuideLst xmlns:p15="http://schemas.microsoft.com/office/powerpoint/2012/main">
        <p15:guide id="4" orient="horz" pos="2148">
          <p15:clr>
            <a:srgbClr val="5ACBF0"/>
          </p15:clr>
        </p15:guide>
        <p15:guide id="5" orient="horz" pos="683">
          <p15:clr>
            <a:srgbClr val="5ACBF0"/>
          </p15:clr>
        </p15:guide>
        <p15:guide id="6" pos="3817">
          <p15:clr>
            <a:srgbClr val="5ACBF0"/>
          </p15:clr>
        </p15:guide>
        <p15:guide id="7" pos="4255">
          <p15:clr>
            <a:srgbClr val="5ACBF0"/>
          </p15:clr>
        </p15:guide>
        <p15:guide id="8" pos="7195">
          <p15:clr>
            <a:srgbClr val="5ACBF0"/>
          </p15:clr>
        </p15:guide>
        <p15:guide id="9" pos="7636">
          <p15:clr>
            <a:srgbClr val="5ACBF0"/>
          </p15:clr>
        </p15:guide>
        <p15:guide id="10" pos="10575">
          <p15:clr>
            <a:srgbClr val="5ACBF0"/>
          </p15:clr>
        </p15:guide>
        <p15:guide id="11" pos="13961">
          <p15:clr>
            <a:srgbClr val="5ACBF0"/>
          </p15:clr>
        </p15:guide>
        <p15:guide id="12" orient="horz" pos="3404">
          <p15:clr>
            <a:srgbClr val="5ACBF0"/>
          </p15:clr>
        </p15:guide>
        <p15:guide id="13" pos="11013">
          <p15:clr>
            <a:srgbClr val="5ACBF0"/>
          </p15:clr>
        </p15:guide>
        <p15:guide id="14" pos="1439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a:prstGeom prst="rect">
            <a:avLst/>
          </a:prstGeom>
        </p:spPr>
        <p:txBody>
          <a:bodyPr lIns="0" tIns="0" rIns="0" bIns="0">
            <a:spAutoFit/>
          </a:bodyPr>
          <a:lstStyle>
            <a:lvl1pPr marL="0" indent="0">
              <a:buNone/>
              <a:defRPr sz="20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381475352"/>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386748"/>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36558"/>
            <a:ext cx="4127692" cy="984885"/>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53131250"/>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30" orient="horz" pos="683">
          <p15:clr>
            <a:srgbClr val="5ACBF0"/>
          </p15:clr>
        </p15:guide>
        <p15:guide id="32" orient="horz" pos="5120">
          <p15:clr>
            <a:srgbClr val="5ACBF0"/>
          </p15:clr>
        </p15:guide>
        <p15:guide id="33" pos="7055">
          <p15:clr>
            <a:srgbClr val="5ACBF0"/>
          </p15:clr>
        </p15:guide>
        <p15:guide id="34" pos="790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a:prstGeom prst="rect">
            <a:avLst/>
          </a:prstGeo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prstGeom prst="rect">
            <a:avLst/>
          </a:prstGeo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04354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1DB09-4628-2A21-FD48-ED0C05965F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5430742-61AE-5766-25C2-514D22C8C799}"/>
              </a:ext>
            </a:extLst>
          </p:cNvPr>
          <p:cNvSpPr>
            <a:spLocks noGrp="1"/>
          </p:cNvSpPr>
          <p:nvPr>
            <p:ph type="dt" sz="half" idx="10"/>
          </p:nvPr>
        </p:nvSpPr>
        <p:spPr/>
        <p:txBody>
          <a:bodyPr/>
          <a:lstStyle/>
          <a:p>
            <a:fld id="{4F86425B-975F-463D-B43C-6723C3651EAF}" type="datetimeFigureOut">
              <a:rPr lang="en-US" smtClean="0"/>
              <a:t>2/8/2024</a:t>
            </a:fld>
            <a:endParaRPr lang="en-US"/>
          </a:p>
        </p:txBody>
      </p:sp>
      <p:sp>
        <p:nvSpPr>
          <p:cNvPr id="4" name="Footer Placeholder 3">
            <a:extLst>
              <a:ext uri="{FF2B5EF4-FFF2-40B4-BE49-F238E27FC236}">
                <a16:creationId xmlns:a16="http://schemas.microsoft.com/office/drawing/2014/main" id="{582CEDDB-E20C-0D00-734A-1377709F33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63EA00-B5B3-1763-D1C5-12621200945E}"/>
              </a:ext>
            </a:extLst>
          </p:cNvPr>
          <p:cNvSpPr>
            <a:spLocks noGrp="1"/>
          </p:cNvSpPr>
          <p:nvPr>
            <p:ph type="sldNum" sz="quarter" idx="12"/>
          </p:nvPr>
        </p:nvSpPr>
        <p:spPr/>
        <p:txBody>
          <a:bodyPr/>
          <a:lstStyle/>
          <a:p>
            <a:fld id="{EFA90470-7644-456C-9E6D-350DE7CA6393}" type="slidenum">
              <a:rPr lang="en-US" smtClean="0"/>
              <a:t>‹#›</a:t>
            </a:fld>
            <a:endParaRPr lang="en-US"/>
          </a:p>
        </p:txBody>
      </p:sp>
    </p:spTree>
    <p:extLst>
      <p:ext uri="{BB962C8B-B14F-4D97-AF65-F5344CB8AC3E}">
        <p14:creationId xmlns:p14="http://schemas.microsoft.com/office/powerpoint/2010/main" val="103555116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prstGeom prst="rect">
            <a:avLst/>
          </a:prstGeo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25847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prstGeom prst="rect">
            <a:avLst/>
          </a:prstGeo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63070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prstGeom prst="rect">
            <a:avLst/>
          </a:prstGeo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207153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prstGeom prst="rect">
            <a:avLst/>
          </a:prstGeo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414300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prstGeom prst="rect">
            <a:avLst/>
          </a:prstGeom>
          <a:blipFill>
            <a:blip r:embed="rId2">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685338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prstGeom prst="rect">
            <a:avLst/>
          </a:prstGeom>
          <a:blipFill>
            <a:blip r:embed="rId2">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417937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prstGeom prst="rect">
            <a:avLst/>
          </a:prstGeom>
          <a:blipFill>
            <a:blip r:embed="rId2">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745130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ect">
            <a:avLst/>
          </a:prstGeom>
          <a:blipFill>
            <a:blip r:embed="rId2">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ect">
            <a:avLst/>
          </a:prstGeom>
          <a:blipFill>
            <a:blip r:embed="rId3">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35155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1"/>
            <a:ext cx="3475037" cy="276999"/>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3474720" cy="3474720"/>
          </a:xfrm>
          <a:prstGeom prst="rect">
            <a:avLst/>
          </a:prstGeo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1"/>
            <a:ext cx="3475037" cy="276999"/>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1"/>
            <a:ext cx="3474720" cy="3474720"/>
          </a:xfrm>
          <a:prstGeom prst="rect">
            <a:avLst/>
          </a:prstGeom>
          <a:blipFill>
            <a:blip r:embed="rId3">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1"/>
            <a:ext cx="3475037" cy="276999"/>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1"/>
            <a:ext cx="3474720" cy="3474720"/>
          </a:xfrm>
          <a:prstGeom prst="rect">
            <a:avLst/>
          </a:prstGeom>
          <a:blipFill>
            <a:blip r:embed="rId4">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99554186"/>
      </p:ext>
    </p:extLst>
  </p:cSld>
  <p:clrMapOvr>
    <a:masterClrMapping/>
  </p:clrMapOvr>
  <p:transition>
    <p:fade/>
  </p:transition>
  <p:extLst>
    <p:ext uri="{DCECCB84-F9BA-43D5-87BE-67443E8EF086}">
      <p15:sldGuideLst xmlns:p15="http://schemas.microsoft.com/office/powerpoint/2012/main">
        <p15:guide id="3" orient="horz" pos="8496">
          <p15:clr>
            <a:srgbClr val="5ACBF0"/>
          </p15:clr>
        </p15:guide>
        <p15:guide id="4" orient="horz" pos="3024">
          <p15:clr>
            <a:srgbClr val="5ACBF0"/>
          </p15:clr>
        </p15:guide>
        <p15:guide id="5" orient="horz" pos="683">
          <p15:clr>
            <a:srgbClr val="5ACBF0"/>
          </p15:clr>
        </p15:guide>
        <p15:guide id="6" pos="6060">
          <p15:clr>
            <a:srgbClr val="5ACBF0"/>
          </p15:clr>
        </p15:guide>
        <p15:guide id="7" pos="6505">
          <p15:clr>
            <a:srgbClr val="5ACBF0"/>
          </p15:clr>
        </p15:guide>
        <p15:guide id="8" pos="11700">
          <p15:clr>
            <a:srgbClr val="5ACBF0"/>
          </p15:clr>
        </p15:guide>
        <p15:guide id="9" pos="12144">
          <p15:clr>
            <a:srgbClr val="5ACBF0"/>
          </p15:clr>
        </p15:guide>
        <p15:guide id="10" orient="horz" pos="821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9"/>
            <a:ext cx="2532888" cy="553997"/>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prstGeom prst="rect">
            <a:avLst/>
          </a:prstGeo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9"/>
            <a:ext cx="2532888" cy="553997"/>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prstGeom prst="rect">
            <a:avLst/>
          </a:prstGeo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9"/>
            <a:ext cx="2532888" cy="553997"/>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prstGeom prst="rect">
            <a:avLst/>
          </a:prstGeo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9"/>
            <a:ext cx="2532888" cy="553997"/>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prstGeom prst="rect">
            <a:avLst/>
          </a:prstGeo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65291568"/>
      </p:ext>
    </p:extLst>
  </p:cSld>
  <p:clrMapOvr>
    <a:masterClrMapping/>
  </p:clrMapOvr>
  <p:transition>
    <p:fade/>
  </p:transition>
  <p:extLst>
    <p:ext uri="{DCECCB84-F9BA-43D5-87BE-67443E8EF086}">
      <p15:sldGuideLst xmlns:p15="http://schemas.microsoft.com/office/powerpoint/2012/main">
        <p15:guide id="3" orient="horz" pos="7095">
          <p15:clr>
            <a:srgbClr val="5ACBF0"/>
          </p15:clr>
        </p15:guide>
        <p15:guide id="4" orient="horz" pos="3024">
          <p15:clr>
            <a:srgbClr val="5ACBF0"/>
          </p15:clr>
        </p15:guide>
        <p15:guide id="5" orient="horz" pos="683">
          <p15:clr>
            <a:srgbClr val="5ACBF0"/>
          </p15:clr>
        </p15:guide>
        <p15:guide id="6" pos="4652">
          <p15:clr>
            <a:srgbClr val="5ACBF0"/>
          </p15:clr>
        </p15:guide>
        <p15:guide id="7" pos="5097">
          <p15:clr>
            <a:srgbClr val="5ACBF0"/>
          </p15:clr>
        </p15:guide>
        <p15:guide id="8" pos="8880">
          <p15:clr>
            <a:srgbClr val="5ACBF0"/>
          </p15:clr>
        </p15:guide>
        <p15:guide id="9" pos="9324">
          <p15:clr>
            <a:srgbClr val="5ACBF0"/>
          </p15:clr>
        </p15:guide>
        <p15:guide id="10" pos="13108">
          <p15:clr>
            <a:srgbClr val="5ACBF0"/>
          </p15:clr>
        </p15:guide>
        <p15:guide id="11" pos="13548">
          <p15:clr>
            <a:srgbClr val="5ACBF0"/>
          </p15:clr>
        </p15:guide>
        <p15:guide id="12" orient="horz" pos="68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4A1C01-1542-AEA7-8937-80BACE9C4348}"/>
              </a:ext>
            </a:extLst>
          </p:cNvPr>
          <p:cNvSpPr>
            <a:spLocks noGrp="1"/>
          </p:cNvSpPr>
          <p:nvPr>
            <p:ph type="dt" sz="half" idx="10"/>
          </p:nvPr>
        </p:nvSpPr>
        <p:spPr/>
        <p:txBody>
          <a:bodyPr/>
          <a:lstStyle/>
          <a:p>
            <a:fld id="{4F86425B-975F-463D-B43C-6723C3651EAF}" type="datetimeFigureOut">
              <a:rPr lang="en-US" smtClean="0"/>
              <a:t>2/8/2024</a:t>
            </a:fld>
            <a:endParaRPr lang="en-US"/>
          </a:p>
        </p:txBody>
      </p:sp>
      <p:sp>
        <p:nvSpPr>
          <p:cNvPr id="3" name="Footer Placeholder 2">
            <a:extLst>
              <a:ext uri="{FF2B5EF4-FFF2-40B4-BE49-F238E27FC236}">
                <a16:creationId xmlns:a16="http://schemas.microsoft.com/office/drawing/2014/main" id="{8DB08868-DE27-D167-CADC-B883AC4B0B0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52CE39-29D1-C5C5-6CA9-82A51E465A15}"/>
              </a:ext>
            </a:extLst>
          </p:cNvPr>
          <p:cNvSpPr>
            <a:spLocks noGrp="1"/>
          </p:cNvSpPr>
          <p:nvPr>
            <p:ph type="sldNum" sz="quarter" idx="12"/>
          </p:nvPr>
        </p:nvSpPr>
        <p:spPr/>
        <p:txBody>
          <a:bodyPr/>
          <a:lstStyle/>
          <a:p>
            <a:fld id="{EFA90470-7644-456C-9E6D-350DE7CA6393}" type="slidenum">
              <a:rPr lang="en-US" smtClean="0"/>
              <a:t>‹#›</a:t>
            </a:fld>
            <a:endParaRPr lang="en-US"/>
          </a:p>
        </p:txBody>
      </p:sp>
    </p:spTree>
    <p:extLst>
      <p:ext uri="{BB962C8B-B14F-4D97-AF65-F5344CB8AC3E}">
        <p14:creationId xmlns:p14="http://schemas.microsoft.com/office/powerpoint/2010/main" val="213122650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prstGeom prst="rect">
            <a:avLst/>
          </a:prstGeo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1"/>
            <a:ext cx="4892040" cy="276999"/>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prstGeom prst="rect">
            <a:avLst/>
          </a:prstGeo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68964175"/>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3413">
          <p15:clr>
            <a:srgbClr val="5ACBF0"/>
          </p15:clr>
        </p15:guide>
        <p15:guide id="4" orient="horz" pos="7607">
          <p15:clr>
            <a:srgbClr val="5ACBF0"/>
          </p15:clr>
        </p15:guide>
        <p15:guide id="5" pos="9068">
          <p15:clr>
            <a:srgbClr val="5ACBF0"/>
          </p15:clr>
        </p15:guide>
        <p15:guide id="6" pos="9147">
          <p15:clr>
            <a:srgbClr val="5ACBF0"/>
          </p15:clr>
        </p15:guide>
        <p15:guide id="11" pos="4528">
          <p15:clr>
            <a:srgbClr val="5ACBF0"/>
          </p15:clr>
        </p15:guide>
        <p15:guide id="12" pos="13676">
          <p15:clr>
            <a:srgbClr val="5ACBF0"/>
          </p15:clr>
        </p15:guide>
        <p15:guide id="13" orient="horz" pos="7964">
          <p15:clr>
            <a:srgbClr val="5ACBF0"/>
          </p15:clr>
        </p15:guide>
        <p15:guide id="14" orient="horz">
          <p15:clr>
            <a:srgbClr val="5ACBF0"/>
          </p15:clr>
        </p15:guide>
        <p15:guide id="15" pos="8180">
          <p15:clr>
            <a:srgbClr val="5ACBF0"/>
          </p15:clr>
        </p15:guide>
        <p15:guide id="16" pos="1002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46254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09880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35455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492443"/>
          </a:xfrm>
        </p:spPr>
        <p:txBody>
          <a:bodyPr anchor="t"/>
          <a:lstStyle>
            <a:lvl1pPr>
              <a:defRPr>
                <a:solidFill>
                  <a:schemeClr val="accent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a:prstGeom prst="rect">
            <a:avLst/>
          </a:prstGeom>
        </p:spPr>
        <p:txBody>
          <a:bodyPr anchor="t">
            <a:normAutofit/>
          </a:bodyPr>
          <a:lstStyle>
            <a:lvl1pPr marL="231775" indent="-231775">
              <a:spcAft>
                <a:spcPts val="600"/>
              </a:spcAft>
              <a:buFont typeface="Wingdings" panose="05000000000000000000" pitchFamily="2" charset="2"/>
              <a:buChar char=""/>
              <a:defRPr lang="en-US" sz="2000" kern="1200" spc="0" baseline="0" dirty="0">
                <a:gradFill>
                  <a:gsLst>
                    <a:gs pos="0">
                      <a:schemeClr val="tx1"/>
                    </a:gs>
                    <a:gs pos="100000">
                      <a:schemeClr val="tx1"/>
                    </a:gs>
                  </a:gsLst>
                  <a:lin ang="5400000" scaled="1"/>
                </a:gradFill>
                <a:latin typeface="+mn-lt"/>
                <a:ea typeface="+mn-ea"/>
                <a:cs typeface="Segoe UI" panose="020B0502040204020203" pitchFamily="34" charset="0"/>
              </a:defRPr>
            </a:lvl1pPr>
          </a:lstStyle>
          <a:p>
            <a:pPr marL="282575" marR="0" lvl="0" indent="-282575" algn="l" defTabSz="932719" rtl="0" eaLnBrk="1" fontAlgn="auto" latinLnBrk="0" hangingPunct="1">
              <a:lnSpc>
                <a:spcPct val="100000"/>
              </a:lnSpc>
              <a:spcBef>
                <a:spcPct val="20000"/>
              </a:spcBef>
              <a:spcAft>
                <a:spcPts val="0"/>
              </a:spcAft>
              <a:buClrTx/>
              <a:buSzPct val="90000"/>
              <a:buFontTx/>
              <a:buBlip>
                <a:blip r:embed="rId2"/>
              </a:buBlip>
              <a:tabLst/>
            </a:pPr>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48814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nd text side by side">
    <p:bg>
      <p:bgPr>
        <a:solidFill>
          <a:schemeClr val="bg2"/>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8E58B8D3-DA8E-2817-0382-EC99E817FA34}"/>
              </a:ext>
            </a:extLst>
          </p:cNvPr>
          <p:cNvSpPr>
            <a:spLocks/>
          </p:cNvSpPr>
          <p:nvPr userDrawn="1"/>
        </p:nvSpPr>
        <p:spPr bwMode="auto">
          <a:xfrm flipH="1">
            <a:off x="0" y="0"/>
            <a:ext cx="5356457" cy="6858000"/>
          </a:xfrm>
          <a:custGeom>
            <a:avLst/>
            <a:gdLst>
              <a:gd name="connsiteX0" fmla="*/ 5356457 w 5356457"/>
              <a:gd name="connsiteY0" fmla="*/ 0 h 6858000"/>
              <a:gd name="connsiteX1" fmla="*/ 1580014 w 5356457"/>
              <a:gd name="connsiteY1" fmla="*/ 0 h 6858000"/>
              <a:gd name="connsiteX2" fmla="*/ 1478930 w 5356457"/>
              <a:gd name="connsiteY2" fmla="*/ 87561 h 6858000"/>
              <a:gd name="connsiteX3" fmla="*/ 0 w 5356457"/>
              <a:gd name="connsiteY3" fmla="*/ 3429000 h 6858000"/>
              <a:gd name="connsiteX4" fmla="*/ 1478930 w 5356457"/>
              <a:gd name="connsiteY4" fmla="*/ 6770439 h 6858000"/>
              <a:gd name="connsiteX5" fmla="*/ 1580014 w 5356457"/>
              <a:gd name="connsiteY5" fmla="*/ 6858000 h 6858000"/>
              <a:gd name="connsiteX6" fmla="*/ 5356457 w 53564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457" h="6858000">
                <a:moveTo>
                  <a:pt x="5356457" y="0"/>
                </a:moveTo>
                <a:lnTo>
                  <a:pt x="1580014" y="0"/>
                </a:lnTo>
                <a:lnTo>
                  <a:pt x="1478930" y="87561"/>
                </a:lnTo>
                <a:cubicBezTo>
                  <a:pt x="570392" y="913321"/>
                  <a:pt x="0" y="2104549"/>
                  <a:pt x="0" y="3429000"/>
                </a:cubicBezTo>
                <a:cubicBezTo>
                  <a:pt x="0" y="4753451"/>
                  <a:pt x="570392" y="5944679"/>
                  <a:pt x="1478930" y="6770439"/>
                </a:cubicBezTo>
                <a:lnTo>
                  <a:pt x="1580014" y="6858000"/>
                </a:lnTo>
                <a:lnTo>
                  <a:pt x="5356457"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947255"/>
            <a:ext cx="3770884" cy="492443"/>
          </a:xfrm>
        </p:spPr>
        <p:txBody>
          <a:bodyPr anchor="ctr"/>
          <a:lstStyle>
            <a:lvl1pPr>
              <a:defRPr>
                <a:solidFill>
                  <a:schemeClr val="accent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941672" y="2978033"/>
            <a:ext cx="5667715" cy="430887"/>
          </a:xfrm>
          <a:prstGeom prst="rect">
            <a:avLst/>
          </a:prstGeom>
        </p:spPr>
        <p:txBody>
          <a:bodyPr anchor="ctr">
            <a:normAutofit/>
          </a:bodyPr>
          <a:lstStyle>
            <a:lvl1pPr marL="231775" indent="-231775">
              <a:spcAft>
                <a:spcPts val="600"/>
              </a:spcAft>
              <a:buFont typeface="Wingdings" panose="05000000000000000000" pitchFamily="2" charset="2"/>
              <a:buChar char=""/>
              <a:defRPr lang="en-US" sz="2000" kern="1200" spc="0" baseline="0" dirty="0">
                <a:gradFill>
                  <a:gsLst>
                    <a:gs pos="0">
                      <a:schemeClr val="tx1"/>
                    </a:gs>
                    <a:gs pos="100000">
                      <a:schemeClr val="tx1"/>
                    </a:gs>
                  </a:gsLst>
                  <a:lin ang="5400000" scaled="1"/>
                </a:gradFill>
                <a:latin typeface="+mn-lt"/>
                <a:ea typeface="+mn-ea"/>
                <a:cs typeface="Segoe UI" panose="020B0502040204020203" pitchFamily="34" charset="0"/>
              </a:defRPr>
            </a:lvl1pPr>
          </a:lstStyle>
          <a:p>
            <a:pPr marL="282575" marR="0" lvl="0" indent="-282575" algn="l" defTabSz="932719" rtl="0" eaLnBrk="1" fontAlgn="auto" latinLnBrk="0" hangingPunct="1">
              <a:lnSpc>
                <a:spcPct val="100000"/>
              </a:lnSpc>
              <a:spcBef>
                <a:spcPct val="20000"/>
              </a:spcBef>
              <a:spcAft>
                <a:spcPts val="0"/>
              </a:spcAft>
              <a:buClrTx/>
              <a:buSzPct val="90000"/>
              <a:buFontTx/>
              <a:buBlip>
                <a:blip r:embed="rId2"/>
              </a:buBlip>
              <a:tabLst/>
            </a:pPr>
            <a:r>
              <a:rPr lang="en-US"/>
              <a:t>Click to edit Master text styles</a:t>
            </a:r>
          </a:p>
        </p:txBody>
      </p: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71952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Title and text side by side">
    <p:bg>
      <p:bgPr>
        <a:solidFill>
          <a:schemeClr val="accent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382CDD5-7EF1-B08D-6575-B86FB136E6C9}"/>
              </a:ext>
            </a:extLst>
          </p:cNvPr>
          <p:cNvSpPr/>
          <p:nvPr userDrawn="1"/>
        </p:nvSpPr>
        <p:spPr bwMode="auto">
          <a:xfrm>
            <a:off x="4938713" y="0"/>
            <a:ext cx="7253287" cy="6858000"/>
          </a:xfrm>
          <a:custGeom>
            <a:avLst/>
            <a:gdLst>
              <a:gd name="connsiteX0" fmla="*/ 1580014 w 7253287"/>
              <a:gd name="connsiteY0" fmla="*/ 0 h 6858000"/>
              <a:gd name="connsiteX1" fmla="*/ 4823863 w 7253287"/>
              <a:gd name="connsiteY1" fmla="*/ 0 h 6858000"/>
              <a:gd name="connsiteX2" fmla="*/ 5356457 w 7253287"/>
              <a:gd name="connsiteY2" fmla="*/ 0 h 6858000"/>
              <a:gd name="connsiteX3" fmla="*/ 6232207 w 7253287"/>
              <a:gd name="connsiteY3" fmla="*/ 0 h 6858000"/>
              <a:gd name="connsiteX4" fmla="*/ 6835543 w 7253287"/>
              <a:gd name="connsiteY4" fmla="*/ 0 h 6858000"/>
              <a:gd name="connsiteX5" fmla="*/ 7253287 w 7253287"/>
              <a:gd name="connsiteY5" fmla="*/ 0 h 6858000"/>
              <a:gd name="connsiteX6" fmla="*/ 7253287 w 7253287"/>
              <a:gd name="connsiteY6" fmla="*/ 6858000 h 6858000"/>
              <a:gd name="connsiteX7" fmla="*/ 6835543 w 7253287"/>
              <a:gd name="connsiteY7" fmla="*/ 6858000 h 6858000"/>
              <a:gd name="connsiteX8" fmla="*/ 6232207 w 7253287"/>
              <a:gd name="connsiteY8" fmla="*/ 6858000 h 6858000"/>
              <a:gd name="connsiteX9" fmla="*/ 5356457 w 7253287"/>
              <a:gd name="connsiteY9" fmla="*/ 6858000 h 6858000"/>
              <a:gd name="connsiteX10" fmla="*/ 4823863 w 7253287"/>
              <a:gd name="connsiteY10" fmla="*/ 6858000 h 6858000"/>
              <a:gd name="connsiteX11" fmla="*/ 1580014 w 7253287"/>
              <a:gd name="connsiteY11" fmla="*/ 6858000 h 6858000"/>
              <a:gd name="connsiteX12" fmla="*/ 1478930 w 7253287"/>
              <a:gd name="connsiteY12" fmla="*/ 6770439 h 6858000"/>
              <a:gd name="connsiteX13" fmla="*/ 0 w 7253287"/>
              <a:gd name="connsiteY13" fmla="*/ 3429000 h 6858000"/>
              <a:gd name="connsiteX14" fmla="*/ 1478930 w 7253287"/>
              <a:gd name="connsiteY14" fmla="*/ 875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53287" h="6858000">
                <a:moveTo>
                  <a:pt x="1580014" y="0"/>
                </a:moveTo>
                <a:lnTo>
                  <a:pt x="4823863" y="0"/>
                </a:lnTo>
                <a:lnTo>
                  <a:pt x="5356457" y="0"/>
                </a:lnTo>
                <a:lnTo>
                  <a:pt x="6232207" y="0"/>
                </a:lnTo>
                <a:lnTo>
                  <a:pt x="6835543" y="0"/>
                </a:lnTo>
                <a:lnTo>
                  <a:pt x="7253287" y="0"/>
                </a:lnTo>
                <a:lnTo>
                  <a:pt x="7253287" y="6858000"/>
                </a:lnTo>
                <a:lnTo>
                  <a:pt x="6835543" y="6858000"/>
                </a:lnTo>
                <a:lnTo>
                  <a:pt x="6232207" y="6858000"/>
                </a:lnTo>
                <a:lnTo>
                  <a:pt x="5356457" y="6858000"/>
                </a:lnTo>
                <a:lnTo>
                  <a:pt x="4823863" y="6858000"/>
                </a:lnTo>
                <a:lnTo>
                  <a:pt x="1580014" y="6858000"/>
                </a:lnTo>
                <a:lnTo>
                  <a:pt x="1478930" y="6770439"/>
                </a:lnTo>
                <a:cubicBezTo>
                  <a:pt x="570392" y="5944679"/>
                  <a:pt x="0" y="4753451"/>
                  <a:pt x="0" y="3429000"/>
                </a:cubicBezTo>
                <a:cubicBezTo>
                  <a:pt x="0" y="2104549"/>
                  <a:pt x="570392" y="913321"/>
                  <a:pt x="1478930" y="8756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947255"/>
            <a:ext cx="3770884" cy="492443"/>
          </a:xfrm>
        </p:spPr>
        <p:txBody>
          <a:bodyPr anchor="ctr"/>
          <a:lstStyle>
            <a:lvl1pPr>
              <a:defRPr>
                <a:solidFill>
                  <a:schemeClr val="bg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941672" y="2978033"/>
            <a:ext cx="5667715" cy="430887"/>
          </a:xfrm>
          <a:prstGeom prst="rect">
            <a:avLst/>
          </a:prstGeom>
        </p:spPr>
        <p:txBody>
          <a:bodyPr anchor="ctr">
            <a:normAutofit/>
          </a:bodyPr>
          <a:lstStyle>
            <a:lvl1pPr marL="231775" indent="-231775">
              <a:spcAft>
                <a:spcPts val="600"/>
              </a:spcAft>
              <a:buFont typeface="Wingdings" panose="05000000000000000000" pitchFamily="2" charset="2"/>
              <a:buChar char=""/>
              <a:defRPr lang="en-US" sz="2000" kern="1200" spc="0" baseline="0" dirty="0">
                <a:gradFill>
                  <a:gsLst>
                    <a:gs pos="0">
                      <a:schemeClr val="tx1"/>
                    </a:gs>
                    <a:gs pos="100000">
                      <a:schemeClr val="tx1"/>
                    </a:gs>
                  </a:gsLst>
                  <a:lin ang="5400000" scaled="1"/>
                </a:gradFill>
                <a:latin typeface="+mn-lt"/>
                <a:ea typeface="+mn-ea"/>
                <a:cs typeface="Segoe UI" panose="020B0502040204020203" pitchFamily="34" charset="0"/>
              </a:defRPr>
            </a:lvl1pPr>
          </a:lstStyle>
          <a:p>
            <a:pPr marL="282575" marR="0" lvl="0" indent="-282575" algn="l" defTabSz="932719" rtl="0" eaLnBrk="1" fontAlgn="auto" latinLnBrk="0" hangingPunct="1">
              <a:lnSpc>
                <a:spcPct val="100000"/>
              </a:lnSpc>
              <a:spcBef>
                <a:spcPct val="20000"/>
              </a:spcBef>
              <a:spcAft>
                <a:spcPts val="0"/>
              </a:spcAft>
              <a:buClrTx/>
              <a:buSzPct val="90000"/>
              <a:buFontTx/>
              <a:buBlip>
                <a:blip r:embed="rId2"/>
              </a:buBlip>
              <a:tabLst/>
            </a:pPr>
            <a:r>
              <a:rPr lang="en-US"/>
              <a:t>Click to edit Master text styles</a:t>
            </a:r>
          </a:p>
        </p:txBody>
      </p: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Rectangle 8">
            <a:extLst>
              <a:ext uri="{FF2B5EF4-FFF2-40B4-BE49-F238E27FC236}">
                <a16:creationId xmlns:a16="http://schemas.microsoft.com/office/drawing/2014/main" id="{3A048190-EC11-8933-F9C6-E117D6DE4959}"/>
              </a:ext>
            </a:extLst>
          </p:cNvPr>
          <p:cNvSpPr/>
          <p:nvPr userDrawn="1"/>
        </p:nvSpPr>
        <p:spPr bwMode="auto">
          <a:xfrm>
            <a:off x="4356100" y="2011680"/>
            <a:ext cx="582613" cy="2164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976541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_Title and text side by side">
    <p:bg>
      <p:bgPr>
        <a:solidFill>
          <a:schemeClr val="accent1"/>
        </a:solid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FAD08B5-5E46-D319-391F-37FFFE6EC86D}"/>
              </a:ext>
            </a:extLst>
          </p:cNvPr>
          <p:cNvSpPr/>
          <p:nvPr userDrawn="1"/>
        </p:nvSpPr>
        <p:spPr bwMode="auto">
          <a:xfrm>
            <a:off x="4938713" y="0"/>
            <a:ext cx="7253287" cy="6858000"/>
          </a:xfrm>
          <a:custGeom>
            <a:avLst/>
            <a:gdLst>
              <a:gd name="connsiteX0" fmla="*/ 1580014 w 7253287"/>
              <a:gd name="connsiteY0" fmla="*/ 0 h 6858000"/>
              <a:gd name="connsiteX1" fmla="*/ 4823863 w 7253287"/>
              <a:gd name="connsiteY1" fmla="*/ 0 h 6858000"/>
              <a:gd name="connsiteX2" fmla="*/ 5356457 w 7253287"/>
              <a:gd name="connsiteY2" fmla="*/ 0 h 6858000"/>
              <a:gd name="connsiteX3" fmla="*/ 6232207 w 7253287"/>
              <a:gd name="connsiteY3" fmla="*/ 0 h 6858000"/>
              <a:gd name="connsiteX4" fmla="*/ 6835543 w 7253287"/>
              <a:gd name="connsiteY4" fmla="*/ 0 h 6858000"/>
              <a:gd name="connsiteX5" fmla="*/ 7253287 w 7253287"/>
              <a:gd name="connsiteY5" fmla="*/ 0 h 6858000"/>
              <a:gd name="connsiteX6" fmla="*/ 7253287 w 7253287"/>
              <a:gd name="connsiteY6" fmla="*/ 6858000 h 6858000"/>
              <a:gd name="connsiteX7" fmla="*/ 6835543 w 7253287"/>
              <a:gd name="connsiteY7" fmla="*/ 6858000 h 6858000"/>
              <a:gd name="connsiteX8" fmla="*/ 6232207 w 7253287"/>
              <a:gd name="connsiteY8" fmla="*/ 6858000 h 6858000"/>
              <a:gd name="connsiteX9" fmla="*/ 5356457 w 7253287"/>
              <a:gd name="connsiteY9" fmla="*/ 6858000 h 6858000"/>
              <a:gd name="connsiteX10" fmla="*/ 4823863 w 7253287"/>
              <a:gd name="connsiteY10" fmla="*/ 6858000 h 6858000"/>
              <a:gd name="connsiteX11" fmla="*/ 1580014 w 7253287"/>
              <a:gd name="connsiteY11" fmla="*/ 6858000 h 6858000"/>
              <a:gd name="connsiteX12" fmla="*/ 1478930 w 7253287"/>
              <a:gd name="connsiteY12" fmla="*/ 6770439 h 6858000"/>
              <a:gd name="connsiteX13" fmla="*/ 0 w 7253287"/>
              <a:gd name="connsiteY13" fmla="*/ 3429000 h 6858000"/>
              <a:gd name="connsiteX14" fmla="*/ 1478930 w 7253287"/>
              <a:gd name="connsiteY14" fmla="*/ 875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53287" h="6858000">
                <a:moveTo>
                  <a:pt x="1580014" y="0"/>
                </a:moveTo>
                <a:lnTo>
                  <a:pt x="4823863" y="0"/>
                </a:lnTo>
                <a:lnTo>
                  <a:pt x="5356457" y="0"/>
                </a:lnTo>
                <a:lnTo>
                  <a:pt x="6232207" y="0"/>
                </a:lnTo>
                <a:lnTo>
                  <a:pt x="6835543" y="0"/>
                </a:lnTo>
                <a:lnTo>
                  <a:pt x="7253287" y="0"/>
                </a:lnTo>
                <a:lnTo>
                  <a:pt x="7253287" y="6858000"/>
                </a:lnTo>
                <a:lnTo>
                  <a:pt x="6835543" y="6858000"/>
                </a:lnTo>
                <a:lnTo>
                  <a:pt x="6232207" y="6858000"/>
                </a:lnTo>
                <a:lnTo>
                  <a:pt x="5356457" y="6858000"/>
                </a:lnTo>
                <a:lnTo>
                  <a:pt x="4823863" y="6858000"/>
                </a:lnTo>
                <a:lnTo>
                  <a:pt x="1580014" y="6858000"/>
                </a:lnTo>
                <a:lnTo>
                  <a:pt x="1478930" y="6770439"/>
                </a:lnTo>
                <a:cubicBezTo>
                  <a:pt x="570392" y="5944679"/>
                  <a:pt x="0" y="4753451"/>
                  <a:pt x="0" y="3429000"/>
                </a:cubicBezTo>
                <a:cubicBezTo>
                  <a:pt x="0" y="2104549"/>
                  <a:pt x="570392" y="913321"/>
                  <a:pt x="1478930" y="8756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978033"/>
            <a:ext cx="3770884" cy="492443"/>
          </a:xfrm>
        </p:spPr>
        <p:txBody>
          <a:bodyPr anchor="b"/>
          <a:lstStyle>
            <a:lvl1pPr>
              <a:defRPr>
                <a:solidFill>
                  <a:schemeClr val="bg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941672" y="2978033"/>
            <a:ext cx="5667715" cy="430887"/>
          </a:xfrm>
          <a:prstGeom prst="rect">
            <a:avLst/>
          </a:prstGeom>
        </p:spPr>
        <p:txBody>
          <a:bodyPr anchor="ctr">
            <a:normAutofit/>
          </a:bodyPr>
          <a:lstStyle>
            <a:lvl1pPr marL="231775" indent="-231775">
              <a:spcAft>
                <a:spcPts val="600"/>
              </a:spcAft>
              <a:buFont typeface="Wingdings" panose="05000000000000000000" pitchFamily="2" charset="2"/>
              <a:buChar char=""/>
              <a:defRPr lang="en-US" sz="2000" kern="1200" spc="0" baseline="0" dirty="0">
                <a:gradFill>
                  <a:gsLst>
                    <a:gs pos="0">
                      <a:schemeClr val="tx1"/>
                    </a:gs>
                    <a:gs pos="100000">
                      <a:schemeClr val="tx1"/>
                    </a:gs>
                  </a:gsLst>
                  <a:lin ang="5400000" scaled="1"/>
                </a:gradFill>
                <a:latin typeface="+mn-lt"/>
                <a:ea typeface="+mn-ea"/>
                <a:cs typeface="Segoe UI" panose="020B0502040204020203" pitchFamily="34" charset="0"/>
              </a:defRPr>
            </a:lvl1pPr>
          </a:lstStyle>
          <a:p>
            <a:pPr marL="282575" marR="0" lvl="0" indent="-282575" algn="l" defTabSz="932719" rtl="0" eaLnBrk="1" fontAlgn="auto" latinLnBrk="0" hangingPunct="1">
              <a:lnSpc>
                <a:spcPct val="100000"/>
              </a:lnSpc>
              <a:spcBef>
                <a:spcPct val="20000"/>
              </a:spcBef>
              <a:spcAft>
                <a:spcPts val="0"/>
              </a:spcAft>
              <a:buClrTx/>
              <a:buSzPct val="90000"/>
              <a:buFontTx/>
              <a:buBlip>
                <a:blip r:embed="rId2"/>
              </a:buBlip>
              <a:tabLst/>
            </a:pPr>
            <a:r>
              <a:rPr lang="en-US"/>
              <a:t>Click to edit Master text styles</a:t>
            </a:r>
          </a:p>
        </p:txBody>
      </p: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 Placeholder 3">
            <a:extLst>
              <a:ext uri="{FF2B5EF4-FFF2-40B4-BE49-F238E27FC236}">
                <a16:creationId xmlns:a16="http://schemas.microsoft.com/office/drawing/2014/main" id="{4D1090E4-543F-A3C7-9776-7F2731DDF545}"/>
              </a:ext>
            </a:extLst>
          </p:cNvPr>
          <p:cNvSpPr>
            <a:spLocks noGrp="1"/>
          </p:cNvSpPr>
          <p:nvPr>
            <p:ph type="body" sz="quarter" idx="10"/>
          </p:nvPr>
        </p:nvSpPr>
        <p:spPr>
          <a:xfrm>
            <a:off x="585787" y="3560157"/>
            <a:ext cx="3770313" cy="307777"/>
          </a:xfrm>
          <a:prstGeom prst="rect">
            <a:avLst/>
          </a:prstGeom>
        </p:spPr>
        <p:txBody>
          <a:bodyPr/>
          <a:lstStyle>
            <a:lvl1pPr marL="0" indent="0">
              <a:buNone/>
              <a:defRPr sz="20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38460271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itle and text side by side">
    <p:bg>
      <p:bgPr>
        <a:solidFill>
          <a:schemeClr val="bg2"/>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8E58B8D3-DA8E-2817-0382-EC99E817FA34}"/>
              </a:ext>
            </a:extLst>
          </p:cNvPr>
          <p:cNvSpPr>
            <a:spLocks/>
          </p:cNvSpPr>
          <p:nvPr userDrawn="1"/>
        </p:nvSpPr>
        <p:spPr bwMode="auto">
          <a:xfrm flipH="1">
            <a:off x="0" y="10698"/>
            <a:ext cx="5356457" cy="6858000"/>
          </a:xfrm>
          <a:custGeom>
            <a:avLst/>
            <a:gdLst>
              <a:gd name="connsiteX0" fmla="*/ 5356457 w 5356457"/>
              <a:gd name="connsiteY0" fmla="*/ 0 h 6858000"/>
              <a:gd name="connsiteX1" fmla="*/ 1580014 w 5356457"/>
              <a:gd name="connsiteY1" fmla="*/ 0 h 6858000"/>
              <a:gd name="connsiteX2" fmla="*/ 1478930 w 5356457"/>
              <a:gd name="connsiteY2" fmla="*/ 87561 h 6858000"/>
              <a:gd name="connsiteX3" fmla="*/ 0 w 5356457"/>
              <a:gd name="connsiteY3" fmla="*/ 3429000 h 6858000"/>
              <a:gd name="connsiteX4" fmla="*/ 1478930 w 5356457"/>
              <a:gd name="connsiteY4" fmla="*/ 6770439 h 6858000"/>
              <a:gd name="connsiteX5" fmla="*/ 1580014 w 5356457"/>
              <a:gd name="connsiteY5" fmla="*/ 6858000 h 6858000"/>
              <a:gd name="connsiteX6" fmla="*/ 5356457 w 53564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457" h="6858000">
                <a:moveTo>
                  <a:pt x="5356457" y="0"/>
                </a:moveTo>
                <a:lnTo>
                  <a:pt x="1580014" y="0"/>
                </a:lnTo>
                <a:lnTo>
                  <a:pt x="1478930" y="87561"/>
                </a:lnTo>
                <a:cubicBezTo>
                  <a:pt x="570392" y="913321"/>
                  <a:pt x="0" y="2104549"/>
                  <a:pt x="0" y="3429000"/>
                </a:cubicBezTo>
                <a:cubicBezTo>
                  <a:pt x="0" y="4753451"/>
                  <a:pt x="570392" y="5944679"/>
                  <a:pt x="1478930" y="6770439"/>
                </a:cubicBezTo>
                <a:lnTo>
                  <a:pt x="1580014" y="6858000"/>
                </a:lnTo>
                <a:lnTo>
                  <a:pt x="5356457"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978033"/>
            <a:ext cx="3770884" cy="492443"/>
          </a:xfrm>
        </p:spPr>
        <p:txBody>
          <a:bodyPr anchor="b"/>
          <a:lstStyle>
            <a:lvl1pPr>
              <a:defRPr>
                <a:solidFill>
                  <a:schemeClr val="accent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941672" y="2978033"/>
            <a:ext cx="5667715" cy="430887"/>
          </a:xfrm>
          <a:prstGeom prst="rect">
            <a:avLst/>
          </a:prstGeom>
        </p:spPr>
        <p:txBody>
          <a:bodyPr anchor="ctr">
            <a:normAutofit/>
          </a:bodyPr>
          <a:lstStyle>
            <a:lvl1pPr marL="231775" indent="-231775">
              <a:spcAft>
                <a:spcPts val="600"/>
              </a:spcAft>
              <a:buFont typeface="Wingdings" panose="05000000000000000000" pitchFamily="2" charset="2"/>
              <a:buChar char=""/>
              <a:defRPr lang="en-US" sz="2000" kern="1200" spc="0" baseline="0" dirty="0">
                <a:gradFill>
                  <a:gsLst>
                    <a:gs pos="0">
                      <a:schemeClr val="tx1"/>
                    </a:gs>
                    <a:gs pos="100000">
                      <a:schemeClr val="tx1"/>
                    </a:gs>
                  </a:gsLst>
                  <a:lin ang="5400000" scaled="1"/>
                </a:gradFill>
                <a:latin typeface="+mn-lt"/>
                <a:ea typeface="+mn-ea"/>
                <a:cs typeface="Segoe UI" panose="020B0502040204020203" pitchFamily="34" charset="0"/>
              </a:defRPr>
            </a:lvl1pPr>
          </a:lstStyle>
          <a:p>
            <a:pPr marL="282575" marR="0" lvl="0" indent="-282575" algn="l" defTabSz="932719" rtl="0" eaLnBrk="1" fontAlgn="auto" latinLnBrk="0" hangingPunct="1">
              <a:lnSpc>
                <a:spcPct val="100000"/>
              </a:lnSpc>
              <a:spcBef>
                <a:spcPct val="20000"/>
              </a:spcBef>
              <a:spcAft>
                <a:spcPts val="0"/>
              </a:spcAft>
              <a:buClrTx/>
              <a:buSzPct val="90000"/>
              <a:buFontTx/>
              <a:buBlip>
                <a:blip r:embed="rId2"/>
              </a:buBlip>
              <a:tabLst/>
            </a:pPr>
            <a:r>
              <a:rPr lang="en-US"/>
              <a:t>Click to edit Master text styles</a:t>
            </a:r>
          </a:p>
        </p:txBody>
      </p: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 Placeholder 3">
            <a:extLst>
              <a:ext uri="{FF2B5EF4-FFF2-40B4-BE49-F238E27FC236}">
                <a16:creationId xmlns:a16="http://schemas.microsoft.com/office/drawing/2014/main" id="{4D1090E4-543F-A3C7-9776-7F2731DDF545}"/>
              </a:ext>
            </a:extLst>
          </p:cNvPr>
          <p:cNvSpPr>
            <a:spLocks noGrp="1"/>
          </p:cNvSpPr>
          <p:nvPr>
            <p:ph type="body" sz="quarter" idx="10"/>
          </p:nvPr>
        </p:nvSpPr>
        <p:spPr>
          <a:xfrm>
            <a:off x="585787" y="3560157"/>
            <a:ext cx="3770313" cy="307777"/>
          </a:xfrm>
          <a:prstGeom prst="rect">
            <a:avLst/>
          </a:prstGeom>
        </p:spPr>
        <p:txBody>
          <a:bodyPr/>
          <a:lstStyle>
            <a:lvl1pPr marL="0" indent="0">
              <a:buNone/>
              <a:defRPr sz="20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3675009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a:prstGeom prst="rect">
            <a:avLst/>
          </a:prstGeom>
        </p:spPr>
        <p:txBody>
          <a:bodyPr anchor="ctr">
            <a:normAutofit/>
          </a:bodyPr>
          <a:lstStyle>
            <a:lvl1pPr marL="231775" indent="-231775">
              <a:spcAft>
                <a:spcPts val="600"/>
              </a:spcAft>
              <a:buFont typeface="Wingdings" panose="05000000000000000000" pitchFamily="2" charset="2"/>
              <a:buChar char=""/>
              <a:defRPr lang="en-US" sz="2000" kern="1200" spc="0" baseline="0" dirty="0">
                <a:gradFill>
                  <a:gsLst>
                    <a:gs pos="0">
                      <a:schemeClr val="tx1"/>
                    </a:gs>
                    <a:gs pos="100000">
                      <a:schemeClr val="tx1"/>
                    </a:gs>
                  </a:gsLst>
                  <a:lin ang="5400000" scaled="1"/>
                </a:gradFill>
                <a:latin typeface="+mn-lt"/>
                <a:ea typeface="+mn-ea"/>
                <a:cs typeface="Segoe UI" panose="020B0502040204020203" pitchFamily="34" charset="0"/>
              </a:defRPr>
            </a:lvl1pPr>
          </a:lstStyle>
          <a:p>
            <a:pPr marL="282575" marR="0" lvl="0" indent="-282575" algn="l" defTabSz="932719" rtl="0" eaLnBrk="1" fontAlgn="auto" latinLnBrk="0" hangingPunct="1">
              <a:lnSpc>
                <a:spcPct val="100000"/>
              </a:lnSpc>
              <a:spcBef>
                <a:spcPct val="20000"/>
              </a:spcBef>
              <a:spcAft>
                <a:spcPts val="0"/>
              </a:spcAft>
              <a:buClrTx/>
              <a:buSzPct val="90000"/>
              <a:buFontTx/>
              <a:buBlip>
                <a:blip r:embed="rId2"/>
              </a:buBlip>
              <a:tabLst/>
            </a:pPr>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25562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D7E05-A818-E3E5-447F-340CE09522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4F3AAD-9789-3F67-BB75-1ACEFD801B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69634D-54FD-61E5-5664-91F0CA73FB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606C3B-036A-DE71-C014-2D4503B9E60A}"/>
              </a:ext>
            </a:extLst>
          </p:cNvPr>
          <p:cNvSpPr>
            <a:spLocks noGrp="1"/>
          </p:cNvSpPr>
          <p:nvPr>
            <p:ph type="dt" sz="half" idx="10"/>
          </p:nvPr>
        </p:nvSpPr>
        <p:spPr/>
        <p:txBody>
          <a:bodyPr/>
          <a:lstStyle/>
          <a:p>
            <a:fld id="{4F86425B-975F-463D-B43C-6723C3651EAF}" type="datetimeFigureOut">
              <a:rPr lang="en-US" smtClean="0"/>
              <a:t>2/8/2024</a:t>
            </a:fld>
            <a:endParaRPr lang="en-US"/>
          </a:p>
        </p:txBody>
      </p:sp>
      <p:sp>
        <p:nvSpPr>
          <p:cNvPr id="6" name="Footer Placeholder 5">
            <a:extLst>
              <a:ext uri="{FF2B5EF4-FFF2-40B4-BE49-F238E27FC236}">
                <a16:creationId xmlns:a16="http://schemas.microsoft.com/office/drawing/2014/main" id="{D8FBCA30-0DD0-5F38-E7AF-4D4B8176AD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1A0721-9929-99FB-033A-205F1C7FD7C3}"/>
              </a:ext>
            </a:extLst>
          </p:cNvPr>
          <p:cNvSpPr>
            <a:spLocks noGrp="1"/>
          </p:cNvSpPr>
          <p:nvPr>
            <p:ph type="sldNum" sz="quarter" idx="12"/>
          </p:nvPr>
        </p:nvSpPr>
        <p:spPr/>
        <p:txBody>
          <a:bodyPr/>
          <a:lstStyle/>
          <a:p>
            <a:fld id="{EFA90470-7644-456C-9E6D-350DE7CA6393}" type="slidenum">
              <a:rPr lang="en-US" smtClean="0"/>
              <a:t>‹#›</a:t>
            </a:fld>
            <a:endParaRPr lang="en-US"/>
          </a:p>
        </p:txBody>
      </p:sp>
    </p:spTree>
    <p:extLst>
      <p:ext uri="{BB962C8B-B14F-4D97-AF65-F5344CB8AC3E}">
        <p14:creationId xmlns:p14="http://schemas.microsoft.com/office/powerpoint/2010/main" val="25597656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49"/>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55399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prstGeom prst="rect">
            <a:avLst/>
          </a:prstGeom>
          <a:blipFill>
            <a:blip r:embed="rId2">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prstGeom prst="rect">
            <a:avLst/>
          </a:prstGeom>
          <a:blipFill>
            <a:blip r:embed="rId3">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1"/>
            <a:ext cx="2852928" cy="55399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prstGeom prst="rect">
            <a:avLst/>
          </a:prstGeom>
          <a:blipFill>
            <a:blip r:embed="rId4">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690881156"/>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3413">
          <p15:clr>
            <a:srgbClr val="5ACBF0"/>
          </p15:clr>
        </p15:guide>
        <p15:guide id="3" orient="horz" pos="6827">
          <p15:clr>
            <a:srgbClr val="5ACBF0"/>
          </p15:clr>
        </p15:guide>
        <p15:guide id="4" orient="horz" pos="7168">
          <p15:clr>
            <a:srgbClr val="5ACBF0"/>
          </p15:clr>
        </p15:guide>
        <p15:guide id="5" pos="6007">
          <p15:clr>
            <a:srgbClr val="5ACBF0"/>
          </p15:clr>
        </p15:guide>
        <p15:guide id="6" pos="6100">
          <p15:clr>
            <a:srgbClr val="5ACBF0"/>
          </p15:clr>
        </p15:guide>
        <p15:guide id="8" pos="12111">
          <p15:clr>
            <a:srgbClr val="5ACBF0"/>
          </p15:clr>
        </p15:guide>
        <p15:guide id="9" pos="12196">
          <p15:clr>
            <a:srgbClr val="5ACBF0"/>
          </p15:clr>
        </p15:guide>
        <p15:guide id="11" pos="3001">
          <p15:clr>
            <a:srgbClr val="5ACBF0"/>
          </p15:clr>
        </p15:guide>
        <p15:guide id="12" pos="9103">
          <p15:clr>
            <a:srgbClr val="5ACBF0"/>
          </p15:clr>
        </p15:guide>
        <p15:guide id="13" pos="15204">
          <p15:clr>
            <a:srgbClr val="5ACBF0"/>
          </p15:clr>
        </p15:guide>
        <p15:guide id="14" orient="horz" pos="2545">
          <p15:clr>
            <a:srgbClr val="5ACBF0"/>
          </p15:clr>
        </p15:guide>
        <p15:guide id="15" pos="5140">
          <p15:clr>
            <a:srgbClr val="5ACBF0"/>
          </p15:clr>
        </p15:guide>
        <p15:guide id="16" pos="6977">
          <p15:clr>
            <a:srgbClr val="5ACBF0"/>
          </p15:clr>
        </p15:guide>
        <p15:guide id="17" pos="11231">
          <p15:clr>
            <a:srgbClr val="5ACBF0"/>
          </p15:clr>
        </p15:guide>
        <p15:guide id="18" pos="1307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55399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10"/>
            <a:ext cx="1828800" cy="55399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1"/>
            <a:ext cx="1828800" cy="55399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0"/>
            <a:ext cx="1828800" cy="55399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prstGeom prst="rect">
            <a:avLst/>
          </a:prstGeo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78052729"/>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3413">
          <p15:clr>
            <a:srgbClr val="5ACBF0"/>
          </p15:clr>
        </p15:guide>
        <p15:guide id="3" orient="horz" pos="6827">
          <p15:clr>
            <a:srgbClr val="5ACBF0"/>
          </p15:clr>
        </p15:guide>
        <p15:guide id="4" orient="horz" pos="7168">
          <p15:clr>
            <a:srgbClr val="5ACBF0"/>
          </p15:clr>
        </p15:guide>
        <p15:guide id="5" pos="4480">
          <p15:clr>
            <a:srgbClr val="5ACBF0"/>
          </p15:clr>
        </p15:guide>
        <p15:guide id="6" pos="4575">
          <p15:clr>
            <a:srgbClr val="5ACBF0"/>
          </p15:clr>
        </p15:guide>
        <p15:guide id="7" pos="13627">
          <p15:clr>
            <a:srgbClr val="5ACBF0"/>
          </p15:clr>
        </p15:guide>
        <p15:guide id="8" pos="9055">
          <p15:clr>
            <a:srgbClr val="5ACBF0"/>
          </p15:clr>
        </p15:guide>
        <p15:guide id="9" pos="9151">
          <p15:clr>
            <a:srgbClr val="5ACBF0"/>
          </p15:clr>
        </p15:guide>
        <p15:guide id="10" pos="13723">
          <p15:clr>
            <a:srgbClr val="5ACBF0"/>
          </p15:clr>
        </p15:guide>
        <p15:guide id="11" pos="2239">
          <p15:clr>
            <a:srgbClr val="5ACBF0"/>
          </p15:clr>
        </p15:guide>
        <p15:guide id="12" pos="6817">
          <p15:clr>
            <a:srgbClr val="5ACBF0"/>
          </p15:clr>
        </p15:guide>
        <p15:guide id="13" pos="11393">
          <p15:clr>
            <a:srgbClr val="5ACBF0"/>
          </p15:clr>
        </p15:guide>
        <p15:guide id="14" pos="15967">
          <p15:clr>
            <a:srgbClr val="5ACBF0"/>
          </p15:clr>
        </p15:guide>
        <p15:guide id="15" orient="horz">
          <p15:clr>
            <a:srgbClr val="5ACBF0"/>
          </p15:clr>
        </p15:guide>
        <p15:guide id="16" pos="3612">
          <p15:clr>
            <a:srgbClr val="5ACBF0"/>
          </p15:clr>
        </p15:guide>
        <p15:guide id="17" pos="5447">
          <p15:clr>
            <a:srgbClr val="5ACBF0"/>
          </p15:clr>
        </p15:guide>
        <p15:guide id="18" pos="8177">
          <p15:clr>
            <a:srgbClr val="5ACBF0"/>
          </p15:clr>
        </p15:guide>
        <p15:guide id="19" pos="10027">
          <p15:clr>
            <a:srgbClr val="5ACBF0"/>
          </p15:clr>
        </p15:guide>
        <p15:guide id="20" pos="12752">
          <p15:clr>
            <a:srgbClr val="5ACBF0"/>
          </p15:clr>
        </p15:guide>
        <p15:guide id="21" pos="1459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3" y="4799410"/>
            <a:ext cx="1801368" cy="83099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5" y="2286000"/>
            <a:ext cx="2386584" cy="228600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1"/>
            <a:ext cx="1801368" cy="83099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10"/>
            <a:ext cx="1801368" cy="83099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3" y="2286000"/>
            <a:ext cx="2386584" cy="2286000"/>
          </a:xfrm>
          <a:prstGeom prst="rect">
            <a:avLst/>
          </a:prstGeo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10"/>
            <a:ext cx="1801368" cy="83099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prstGeom prst="rect">
            <a:avLst/>
          </a:prstGeo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88574973"/>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3413">
          <p15:clr>
            <a:srgbClr val="5ACBF0"/>
          </p15:clr>
        </p15:guide>
        <p15:guide id="3" orient="horz" pos="6827">
          <p15:clr>
            <a:srgbClr val="5ACBF0"/>
          </p15:clr>
        </p15:guide>
        <p15:guide id="4" orient="horz" pos="7168">
          <p15:clr>
            <a:srgbClr val="5ACBF0"/>
          </p15:clr>
        </p15:guide>
        <p15:guide id="8" pos="10977">
          <p15:clr>
            <a:srgbClr val="5ACBF0"/>
          </p15:clr>
        </p15:guide>
        <p15:guide id="9" pos="10887">
          <p15:clr>
            <a:srgbClr val="5ACBF0"/>
          </p15:clr>
        </p15:guide>
        <p15:guide id="10" pos="14540">
          <p15:clr>
            <a:srgbClr val="5ACBF0"/>
          </p15:clr>
        </p15:guide>
        <p15:guide id="11" pos="3136">
          <p15:clr>
            <a:srgbClr val="5ACBF0"/>
          </p15:clr>
        </p15:guide>
        <p15:guide id="12" pos="6791">
          <p15:clr>
            <a:srgbClr val="5ACBF0"/>
          </p15:clr>
        </p15:guide>
        <p15:guide id="13" pos="11413">
          <p15:clr>
            <a:srgbClr val="5ACBF0"/>
          </p15:clr>
        </p15:guide>
        <p15:guide id="14" pos="15077">
          <p15:clr>
            <a:srgbClr val="5ACBF0"/>
          </p15:clr>
        </p15:guide>
        <p15:guide id="15" orient="horz">
          <p15:clr>
            <a:srgbClr val="5ACBF0"/>
          </p15:clr>
        </p15:guide>
        <p15:guide id="16" pos="4095">
          <p15:clr>
            <a:srgbClr val="5ACBF0"/>
          </p15:clr>
        </p15:guide>
        <p15:guide id="17" pos="5439">
          <p15:clr>
            <a:srgbClr val="5ACBF0"/>
          </p15:clr>
        </p15:guide>
        <p15:guide id="18" pos="7759">
          <p15:clr>
            <a:srgbClr val="5ACBF0"/>
          </p15:clr>
        </p15:guide>
        <p15:guide id="19" pos="10455">
          <p15:clr>
            <a:srgbClr val="5ACBF0"/>
          </p15:clr>
        </p15:guide>
        <p15:guide id="21" pos="14647">
          <p15:clr>
            <a:srgbClr val="5ACBF0"/>
          </p15:clr>
        </p15:guide>
        <p15:guide id="22" pos="3557">
          <p15:clr>
            <a:srgbClr val="5ACBF0"/>
          </p15:clr>
        </p15:guide>
        <p15:guide id="23" pos="3657">
          <p15:clr>
            <a:srgbClr val="5ACBF0"/>
          </p15:clr>
        </p15:guide>
        <p15:guide id="24" pos="7227">
          <p15:clr>
            <a:srgbClr val="5ACBF0"/>
          </p15:clr>
        </p15:guide>
        <p15:guide id="25" pos="7319">
          <p15:clr>
            <a:srgbClr val="5ACBF0"/>
          </p15:clr>
        </p15:guide>
        <p15:guide id="26" pos="14113">
          <p15:clr>
            <a:srgbClr val="5ACBF0"/>
          </p15:clr>
        </p15:guide>
        <p15:guide id="27" pos="9103">
          <p15:clr>
            <a:srgbClr val="5ACBF0"/>
          </p15:clr>
        </p15:guide>
        <p15:guide id="28" pos="12767">
          <p15:clr>
            <a:srgbClr val="5ACBF0"/>
          </p15:clr>
        </p15:guide>
        <p15:guide id="29" pos="1785">
          <p15:clr>
            <a:srgbClr val="5ACBF0"/>
          </p15:clr>
        </p15:guide>
        <p15:guide id="30" pos="1642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 y="0"/>
            <a:ext cx="3788359" cy="492314"/>
          </a:xfrm>
          <a:prstGeom prst="rect">
            <a:avLst/>
          </a:prstGeo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9" y="710247"/>
            <a:ext cx="11018520" cy="369332"/>
          </a:xfrm>
          <a:prstGeom prst="rect">
            <a:avLst/>
          </a:prstGeo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45" indent="0">
              <a:buNone/>
              <a:tabLst>
                <a:tab pos="344479" algn="l"/>
              </a:tabLst>
              <a:defRPr sz="2400">
                <a:solidFill>
                  <a:schemeClr val="tx1"/>
                </a:solidFill>
                <a:latin typeface="Consolas" panose="020B0609020204030204" pitchFamily="49" charset="0"/>
                <a:cs typeface="Consolas" panose="020B0609020204030204" pitchFamily="49" charset="0"/>
              </a:defRPr>
            </a:lvl2pPr>
            <a:lvl3pPr marL="584592" indent="0">
              <a:buNone/>
              <a:tabLst>
                <a:tab pos="569899" algn="l"/>
              </a:tabLst>
              <a:defRPr sz="2400">
                <a:solidFill>
                  <a:schemeClr val="tx1"/>
                </a:solidFill>
                <a:latin typeface="Consolas" panose="020B0609020204030204" pitchFamily="49" charset="0"/>
                <a:cs typeface="Consolas" panose="020B0609020204030204" pitchFamily="49" charset="0"/>
              </a:defRPr>
            </a:lvl3pPr>
            <a:lvl4pPr marL="814542" indent="0">
              <a:buNone/>
              <a:tabLst>
                <a:tab pos="800080" algn="l"/>
              </a:tabLst>
              <a:defRPr sz="2400">
                <a:solidFill>
                  <a:schemeClr val="tx1"/>
                </a:solidFill>
                <a:latin typeface="Consolas" panose="020B0609020204030204" pitchFamily="49" charset="0"/>
                <a:cs typeface="Consolas" panose="020B0609020204030204" pitchFamily="49" charset="0"/>
              </a:defRPr>
            </a:lvl4pPr>
            <a:lvl5pPr marL="1050971" indent="0">
              <a:buNone/>
              <a:tabLst>
                <a:tab pos="102867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508934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039">
          <p15:clr>
            <a:srgbClr val="5ACBF0"/>
          </p15:clr>
        </p15:guide>
        <p15:guide id="3" orient="horz" pos="68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 y="1436688"/>
            <a:ext cx="3788359" cy="446148"/>
          </a:xfrm>
          <a:prstGeom prst="rect">
            <a:avLst/>
          </a:prstGeo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1"/>
            <a:ext cx="11018520" cy="369332"/>
          </a:xfrm>
          <a:prstGeom prst="rect">
            <a:avLst/>
          </a:prstGeo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45" indent="0">
              <a:buNone/>
              <a:tabLst>
                <a:tab pos="344479" algn="l"/>
              </a:tabLst>
              <a:defRPr sz="2400">
                <a:solidFill>
                  <a:schemeClr val="tx1"/>
                </a:solidFill>
                <a:latin typeface="Consolas" panose="020B0609020204030204" pitchFamily="49" charset="0"/>
                <a:cs typeface="Consolas" panose="020B0609020204030204" pitchFamily="49" charset="0"/>
              </a:defRPr>
            </a:lvl2pPr>
            <a:lvl3pPr marL="584592" indent="0">
              <a:buNone/>
              <a:tabLst>
                <a:tab pos="569899" algn="l"/>
              </a:tabLst>
              <a:defRPr sz="2400">
                <a:solidFill>
                  <a:schemeClr val="tx1"/>
                </a:solidFill>
                <a:latin typeface="Consolas" panose="020B0609020204030204" pitchFamily="49" charset="0"/>
                <a:cs typeface="Consolas" panose="020B0609020204030204" pitchFamily="49" charset="0"/>
              </a:defRPr>
            </a:lvl3pPr>
            <a:lvl4pPr marL="814542" indent="0">
              <a:buNone/>
              <a:tabLst>
                <a:tab pos="800080" algn="l"/>
              </a:tabLst>
              <a:defRPr sz="2400">
                <a:solidFill>
                  <a:schemeClr val="tx1"/>
                </a:solidFill>
                <a:latin typeface="Consolas" panose="020B0609020204030204" pitchFamily="49" charset="0"/>
                <a:cs typeface="Consolas" panose="020B0609020204030204" pitchFamily="49" charset="0"/>
              </a:defRPr>
            </a:lvl4pPr>
            <a:lvl5pPr marL="1050971" indent="0">
              <a:buNone/>
              <a:tabLst>
                <a:tab pos="102867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403614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135">
          <p15:clr>
            <a:srgbClr val="5ACBF0"/>
          </p15:clr>
        </p15:guide>
        <p15:guide id="2" orient="horz" pos="2145">
          <p15:clr>
            <a:srgbClr val="5ACBF0"/>
          </p15:clr>
        </p15:guide>
        <p15:guide id="3" orient="horz" pos="68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1" y="1230682"/>
            <a:ext cx="11018520" cy="369332"/>
          </a:xfrm>
          <a:prstGeom prst="rect">
            <a:avLst/>
          </a:prstGeo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2827139"/>
            <a:ext cx="3788359" cy="446148"/>
          </a:xfrm>
          <a:prstGeom prst="rect">
            <a:avLst/>
          </a:prstGeo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a:prstGeom prst="rect">
            <a:avLst/>
          </a:prstGeo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923503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4" orient="horz" pos="4209">
          <p15:clr>
            <a:srgbClr val="5ACBF0"/>
          </p15:clr>
        </p15:guide>
        <p15:guide id="5" orient="horz" pos="5207">
          <p15:clr>
            <a:srgbClr val="5ACBF0"/>
          </p15:clr>
        </p15:guide>
        <p15:guide id="6" orient="horz" pos="183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prstGeom prst="rect">
            <a:avLst/>
          </a:prstGeo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prstGeom prst="rect">
            <a:avLst/>
          </a:prstGeo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4622314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prstGeom prst="rect">
            <a:avLst/>
          </a:prstGeo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prstGeom prst="rect">
            <a:avLst/>
          </a:prstGeo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84200" y="1201415"/>
            <a:ext cx="2062492" cy="1842493"/>
          </a:xfrm>
          <a:prstGeom prst="rect">
            <a:avLst/>
          </a:prstGeom>
        </p:spPr>
      </p:pic>
    </p:spTree>
    <p:extLst>
      <p:ext uri="{BB962C8B-B14F-4D97-AF65-F5344CB8AC3E}">
        <p14:creationId xmlns:p14="http://schemas.microsoft.com/office/powerpoint/2010/main" val="2017446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prstGeom prst="rect">
            <a:avLst/>
          </a:prstGeo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prstGeom prst="rect">
            <a:avLst/>
          </a:prstGeo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238426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photo">
    <p:bg>
      <p:bgPr>
        <a:solidFill>
          <a:schemeClr val="tx2"/>
        </a:solidFill>
        <a:effectLst/>
      </p:bgPr>
    </p:bg>
    <p:spTree>
      <p:nvGrpSpPr>
        <p:cNvPr id="1" name=""/>
        <p:cNvGrpSpPr/>
        <p:nvPr/>
      </p:nvGrpSpPr>
      <p:grpSpPr>
        <a:xfrm>
          <a:off x="0" y="0"/>
          <a:ext cx="0" cy="0"/>
          <a:chOff x="0" y="0"/>
          <a:chExt cx="0" cy="0"/>
        </a:xfrm>
      </p:grpSpPr>
      <p:sp>
        <p:nvSpPr>
          <p:cNvPr id="32" name="Rectangle: Single Corner Rounded 31">
            <a:extLst>
              <a:ext uri="{FF2B5EF4-FFF2-40B4-BE49-F238E27FC236}">
                <a16:creationId xmlns:a16="http://schemas.microsoft.com/office/drawing/2014/main" id="{45B1CF94-3056-3818-C74C-C8AB32C44818}"/>
              </a:ext>
              <a:ext uri="{C183D7F6-B498-43B3-948B-1728B52AA6E4}">
                <adec:decorative xmlns:adec="http://schemas.microsoft.com/office/drawing/2017/decorative" val="1"/>
              </a:ext>
            </a:extLst>
          </p:cNvPr>
          <p:cNvSpPr/>
          <p:nvPr userDrawn="1"/>
        </p:nvSpPr>
        <p:spPr bwMode="auto">
          <a:xfrm rot="5400000" flipH="1" flipV="1">
            <a:off x="8307647" y="2976624"/>
            <a:ext cx="1219200" cy="6543552"/>
          </a:xfrm>
          <a:prstGeom prst="round1Rect">
            <a:avLst>
              <a:gd name="adj"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defTabSz="1243265"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Title 1">
            <a:extLst>
              <a:ext uri="{FF2B5EF4-FFF2-40B4-BE49-F238E27FC236}">
                <a16:creationId xmlns:a16="http://schemas.microsoft.com/office/drawing/2014/main" id="{509018EE-F1AA-A8D4-6231-76EB87288686}"/>
              </a:ext>
            </a:extLst>
          </p:cNvPr>
          <p:cNvSpPr txBox="1">
            <a:spLocks/>
          </p:cNvSpPr>
          <p:nvPr userDrawn="1"/>
        </p:nvSpPr>
        <p:spPr>
          <a:xfrm>
            <a:off x="588264" y="2813447"/>
            <a:ext cx="5974080" cy="1231106"/>
          </a:xfrm>
          <a:prstGeom prst="rect">
            <a:avLst/>
          </a:prstGeom>
        </p:spPr>
        <p:txBody>
          <a:bodyPr vert="horz" wrap="square" lIns="0" tIns="0" rIns="0" bIns="0" rtlCol="0" anchor="ctr">
            <a:spAutoFit/>
          </a:bodyPr>
          <a:lstStyle>
            <a:lvl1pPr algn="l" defTabSz="932719"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152396" marR="0" lvl="0" indent="-152396" algn="l" defTabSz="932719" rtl="0" eaLnBrk="1" fontAlgn="auto" latinLnBrk="0" hangingPunct="1">
              <a:lnSpc>
                <a:spcPct val="100000"/>
              </a:lnSpc>
              <a:spcBef>
                <a:spcPct val="0"/>
              </a:spcBef>
              <a:spcAft>
                <a:spcPts val="0"/>
              </a:spcAft>
              <a:buClrTx/>
              <a:buSzTx/>
              <a:buFontTx/>
              <a:buNone/>
              <a:tabLst/>
              <a:defRPr/>
            </a:pPr>
            <a:r>
              <a:rPr kumimoji="0" lang="en-US" sz="2667" b="0" i="0" u="none" strike="noStrike" kern="1200" cap="none" spc="-51" normalizeH="0" baseline="0" noProof="0">
                <a:ln w="3175">
                  <a:noFill/>
                </a:ln>
                <a:gradFill>
                  <a:gsLst>
                    <a:gs pos="0">
                      <a:srgbClr val="000000"/>
                    </a:gs>
                    <a:gs pos="100000">
                      <a:srgbClr val="000000"/>
                    </a:gs>
                  </a:gsLst>
                  <a:lin ang="5400000" scaled="1"/>
                </a:gradFill>
                <a:effectLst/>
                <a:uLnTx/>
                <a:uFillTx/>
                <a:latin typeface="Segoe UI Light"/>
                <a:ea typeface="+mn-ea"/>
                <a:cs typeface="Segoe UI" pitchFamily="34" charset="0"/>
              </a:rPr>
              <a:t>“Quote.”</a:t>
            </a:r>
            <a:br>
              <a:rPr kumimoji="0" lang="en-US" sz="3200" b="0" i="0" u="none" strike="noStrike" kern="1200" cap="none" spc="-51" normalizeH="0" baseline="0" noProof="0">
                <a:ln w="3175">
                  <a:noFill/>
                </a:ln>
                <a:gradFill>
                  <a:gsLst>
                    <a:gs pos="0">
                      <a:srgbClr val="000000"/>
                    </a:gs>
                    <a:gs pos="100000">
                      <a:srgbClr val="000000"/>
                    </a:gs>
                  </a:gsLst>
                  <a:lin ang="5400000" scaled="1"/>
                </a:gradFill>
                <a:effectLst/>
                <a:uLnTx/>
                <a:uFillTx/>
                <a:latin typeface="Segoe UI Light"/>
                <a:ea typeface="+mn-ea"/>
                <a:cs typeface="Segoe UI" pitchFamily="34" charset="0"/>
              </a:rPr>
            </a:br>
            <a:br>
              <a:rPr kumimoji="0" lang="en-US" sz="3200" b="0" i="0" u="none" strike="noStrike" kern="1200" cap="none" spc="-51" normalizeH="0" baseline="0" noProof="0">
                <a:ln w="3175">
                  <a:noFill/>
                </a:ln>
                <a:gradFill>
                  <a:gsLst>
                    <a:gs pos="0">
                      <a:srgbClr val="000000"/>
                    </a:gs>
                    <a:gs pos="100000">
                      <a:srgbClr val="000000"/>
                    </a:gs>
                  </a:gsLst>
                  <a:lin ang="5400000" scaled="1"/>
                </a:gradFill>
                <a:effectLst/>
                <a:uLnTx/>
                <a:uFillTx/>
                <a:latin typeface="Segoe UI Light"/>
                <a:ea typeface="+mn-ea"/>
                <a:cs typeface="Segoe UI" pitchFamily="34" charset="0"/>
              </a:rPr>
            </a:br>
            <a:r>
              <a:rPr kumimoji="0" lang="en-US" sz="2133" b="1" i="0" u="sng" strike="noStrike" kern="1200" cap="none" spc="-51" normalizeH="0" baseline="0" noProof="0">
                <a:ln w="3175">
                  <a:noFill/>
                </a:ln>
                <a:gradFill>
                  <a:gsLst>
                    <a:gs pos="0">
                      <a:srgbClr val="0078D4"/>
                    </a:gs>
                    <a:gs pos="100000">
                      <a:srgbClr val="0078D4"/>
                    </a:gs>
                  </a:gsLst>
                  <a:lin ang="5400000" scaled="1"/>
                </a:gradFill>
                <a:effectLst/>
                <a:uLnTx/>
                <a:uFillTx/>
                <a:latin typeface="Segoe UI"/>
                <a:ea typeface="+mn-ea"/>
                <a:cs typeface="Segoe UI" pitchFamily="34" charset="0"/>
              </a:rPr>
              <a:t>Speaker (link)</a:t>
            </a:r>
          </a:p>
        </p:txBody>
      </p:sp>
      <p:sp>
        <p:nvSpPr>
          <p:cNvPr id="24" name="Picture Placeholder 23">
            <a:extLst>
              <a:ext uri="{FF2B5EF4-FFF2-40B4-BE49-F238E27FC236}">
                <a16:creationId xmlns:a16="http://schemas.microsoft.com/office/drawing/2014/main" id="{CD304A4F-5879-B809-195B-263FB119D387}"/>
              </a:ext>
            </a:extLst>
          </p:cNvPr>
          <p:cNvSpPr>
            <a:spLocks noGrp="1"/>
          </p:cNvSpPr>
          <p:nvPr>
            <p:ph type="pic" sz="quarter" idx="12"/>
          </p:nvPr>
        </p:nvSpPr>
        <p:spPr>
          <a:xfrm>
            <a:off x="8213724" y="0"/>
            <a:ext cx="3978277" cy="6720838"/>
          </a:xfrm>
          <a:custGeom>
            <a:avLst/>
            <a:gdLst>
              <a:gd name="connsiteX0" fmla="*/ 1 w 3978277"/>
              <a:gd name="connsiteY0" fmla="*/ 0 h 6720838"/>
              <a:gd name="connsiteX1" fmla="*/ 3978276 w 3978277"/>
              <a:gd name="connsiteY1" fmla="*/ 0 h 6720838"/>
              <a:gd name="connsiteX2" fmla="*/ 3978276 w 3978277"/>
              <a:gd name="connsiteY2" fmla="*/ 4849792 h 6720838"/>
              <a:gd name="connsiteX3" fmla="*/ 3978277 w 3978277"/>
              <a:gd name="connsiteY3" fmla="*/ 4849792 h 6720838"/>
              <a:gd name="connsiteX4" fmla="*/ 3978277 w 3978277"/>
              <a:gd name="connsiteY4" fmla="*/ 6720838 h 6720838"/>
              <a:gd name="connsiteX5" fmla="*/ 1994029 w 3978277"/>
              <a:gd name="connsiteY5" fmla="*/ 6720838 h 6720838"/>
              <a:gd name="connsiteX6" fmla="*/ 1994029 w 3978277"/>
              <a:gd name="connsiteY6" fmla="*/ 6720575 h 6720838"/>
              <a:gd name="connsiteX7" fmla="*/ 1988819 w 3978277"/>
              <a:gd name="connsiteY7" fmla="*/ 6720838 h 6720838"/>
              <a:gd name="connsiteX8" fmla="*/ 10268 w 3978277"/>
              <a:gd name="connsiteY8" fmla="*/ 4935364 h 6720838"/>
              <a:gd name="connsiteX9" fmla="*/ 5947 w 3978277"/>
              <a:gd name="connsiteY9" fmla="*/ 4849792 h 6720838"/>
              <a:gd name="connsiteX10" fmla="*/ 1 w 3978277"/>
              <a:gd name="connsiteY10" fmla="*/ 4849792 h 6720838"/>
              <a:gd name="connsiteX11" fmla="*/ 1 w 3978277"/>
              <a:gd name="connsiteY11" fmla="*/ 4732038 h 6720838"/>
              <a:gd name="connsiteX12" fmla="*/ 0 w 3978277"/>
              <a:gd name="connsiteY12" fmla="*/ 4732018 h 6720838"/>
              <a:gd name="connsiteX13" fmla="*/ 1 w 3978277"/>
              <a:gd name="connsiteY13" fmla="*/ 4731998 h 672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8277" h="6720838">
                <a:moveTo>
                  <a:pt x="1" y="0"/>
                </a:moveTo>
                <a:lnTo>
                  <a:pt x="3978276" y="0"/>
                </a:lnTo>
                <a:lnTo>
                  <a:pt x="3978276" y="4849792"/>
                </a:lnTo>
                <a:lnTo>
                  <a:pt x="3978277" y="4849792"/>
                </a:lnTo>
                <a:lnTo>
                  <a:pt x="3978277" y="6720838"/>
                </a:lnTo>
                <a:lnTo>
                  <a:pt x="1994029" y="6720838"/>
                </a:lnTo>
                <a:lnTo>
                  <a:pt x="1994029" y="6720575"/>
                </a:lnTo>
                <a:lnTo>
                  <a:pt x="1988819" y="6720838"/>
                </a:lnTo>
                <a:cubicBezTo>
                  <a:pt x="959075" y="6720838"/>
                  <a:pt x="112116" y="5938238"/>
                  <a:pt x="10268" y="4935364"/>
                </a:cubicBezTo>
                <a:lnTo>
                  <a:pt x="5947" y="4849792"/>
                </a:lnTo>
                <a:lnTo>
                  <a:pt x="1" y="4849792"/>
                </a:lnTo>
                <a:lnTo>
                  <a:pt x="1" y="4732038"/>
                </a:lnTo>
                <a:lnTo>
                  <a:pt x="0" y="4732018"/>
                </a:lnTo>
                <a:lnTo>
                  <a:pt x="1" y="4731998"/>
                </a:lnTo>
                <a:close/>
              </a:path>
            </a:pathLst>
          </a:custGeom>
          <a:solidFill>
            <a:schemeClr val="accent1"/>
          </a:solidFill>
        </p:spPr>
        <p:txBody>
          <a:bodyPr wrap="square">
            <a:noAutofit/>
          </a:bodyPr>
          <a:lstStyle>
            <a:lvl1pPr marL="0" indent="0">
              <a:buNone/>
              <a:defRPr/>
            </a:lvl1pPr>
          </a:lstStyle>
          <a:p>
            <a:endParaRPr lang="en-US"/>
          </a:p>
        </p:txBody>
      </p:sp>
      <p:sp>
        <p:nvSpPr>
          <p:cNvPr id="30" name="Picture Placeholder 29">
            <a:extLst>
              <a:ext uri="{FF2B5EF4-FFF2-40B4-BE49-F238E27FC236}">
                <a16:creationId xmlns:a16="http://schemas.microsoft.com/office/drawing/2014/main" id="{BE1E1F74-BF88-5794-B88D-7B9571EA6042}"/>
              </a:ext>
            </a:extLst>
          </p:cNvPr>
          <p:cNvSpPr>
            <a:spLocks noGrp="1"/>
          </p:cNvSpPr>
          <p:nvPr>
            <p:ph type="pic" sz="quarter" idx="13" hasCustomPrompt="1"/>
          </p:nvPr>
        </p:nvSpPr>
        <p:spPr>
          <a:xfrm>
            <a:off x="5856790" y="5845216"/>
            <a:ext cx="2673753" cy="875622"/>
          </a:xfrm>
          <a:prstGeom prst="rect">
            <a:avLst/>
          </a:prstGeom>
        </p:spPr>
        <p:txBody>
          <a:bodyPr>
            <a:noAutofit/>
          </a:bodyPr>
          <a:lstStyle>
            <a:lvl1pPr>
              <a:defRPr>
                <a:solidFill>
                  <a:schemeClr val="bg1"/>
                </a:solidFill>
              </a:defRPr>
            </a:lvl1pPr>
          </a:lstStyle>
          <a:p>
            <a:r>
              <a:rPr lang="en-US"/>
              <a:t>Logo</a:t>
            </a:r>
          </a:p>
        </p:txBody>
      </p:sp>
    </p:spTree>
    <p:extLst>
      <p:ext uri="{BB962C8B-B14F-4D97-AF65-F5344CB8AC3E}">
        <p14:creationId xmlns:p14="http://schemas.microsoft.com/office/powerpoint/2010/main" val="3491914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A484-C8EC-2D77-31A5-C7C311F0B1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E69842-4123-9665-43A5-04EB6B90B2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9E5C47-AA58-D558-CF37-7707CBB3BC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941AB6-E4D1-43FC-DD8D-839F8C870336}"/>
              </a:ext>
            </a:extLst>
          </p:cNvPr>
          <p:cNvSpPr>
            <a:spLocks noGrp="1"/>
          </p:cNvSpPr>
          <p:nvPr>
            <p:ph type="dt" sz="half" idx="10"/>
          </p:nvPr>
        </p:nvSpPr>
        <p:spPr/>
        <p:txBody>
          <a:bodyPr/>
          <a:lstStyle/>
          <a:p>
            <a:fld id="{4F86425B-975F-463D-B43C-6723C3651EAF}" type="datetimeFigureOut">
              <a:rPr lang="en-US" smtClean="0"/>
              <a:t>2/8/2024</a:t>
            </a:fld>
            <a:endParaRPr lang="en-US"/>
          </a:p>
        </p:txBody>
      </p:sp>
      <p:sp>
        <p:nvSpPr>
          <p:cNvPr id="6" name="Footer Placeholder 5">
            <a:extLst>
              <a:ext uri="{FF2B5EF4-FFF2-40B4-BE49-F238E27FC236}">
                <a16:creationId xmlns:a16="http://schemas.microsoft.com/office/drawing/2014/main" id="{C05ED47E-3B62-607D-DC3F-652FB0EF1F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2FE632-8EA1-CAAC-8940-9C96FB76F46D}"/>
              </a:ext>
            </a:extLst>
          </p:cNvPr>
          <p:cNvSpPr>
            <a:spLocks noGrp="1"/>
          </p:cNvSpPr>
          <p:nvPr>
            <p:ph type="sldNum" sz="quarter" idx="12"/>
          </p:nvPr>
        </p:nvSpPr>
        <p:spPr/>
        <p:txBody>
          <a:bodyPr/>
          <a:lstStyle/>
          <a:p>
            <a:fld id="{EFA90470-7644-456C-9E6D-350DE7CA6393}" type="slidenum">
              <a:rPr lang="en-US" smtClean="0"/>
              <a:t>‹#›</a:t>
            </a:fld>
            <a:endParaRPr lang="en-US"/>
          </a:p>
        </p:txBody>
      </p:sp>
    </p:spTree>
    <p:extLst>
      <p:ext uri="{BB962C8B-B14F-4D97-AF65-F5344CB8AC3E}">
        <p14:creationId xmlns:p14="http://schemas.microsoft.com/office/powerpoint/2010/main" val="257243109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06171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337198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57105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21720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1"/>
            <a:ext cx="12192000" cy="40308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1"/>
            <a:ext cx="11018520" cy="492443"/>
          </a:xfrm>
        </p:spPr>
        <p:txBody>
          <a:bodyPr/>
          <a:lstStyle>
            <a:lvl1pPr>
              <a:defRPr sz="3200">
                <a:solidFill>
                  <a:schemeClr val="accent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0"/>
            <a:ext cx="3788359" cy="446148"/>
          </a:xfrm>
          <a:prstGeom prst="rect">
            <a:avLst/>
          </a:prstGeo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9"/>
            <a:ext cx="11018520" cy="369332"/>
          </a:xfrm>
          <a:prstGeom prst="rect">
            <a:avLst/>
          </a:prstGeo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6"/>
            <a:ext cx="11018520" cy="369332"/>
          </a:xfrm>
          <a:prstGeom prst="rect">
            <a:avLst/>
          </a:prstGeo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21229829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4" orient="horz" pos="6308">
          <p15:clr>
            <a:srgbClr val="5ACBF0"/>
          </p15:clr>
        </p15:guide>
        <p15:guide id="5" orient="horz" pos="7460">
          <p15:clr>
            <a:srgbClr val="5ACBF0"/>
          </p15:clr>
        </p15:guide>
        <p15:guide id="6" orient="horz" pos="99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5" y="457201"/>
            <a:ext cx="4040887" cy="492443"/>
          </a:xfrm>
        </p:spPr>
        <p:txBody>
          <a:bodyPr/>
          <a:lstStyle>
            <a:lvl1pPr>
              <a:defRPr sz="3200">
                <a:solidFill>
                  <a:schemeClr val="accent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a:prstGeom prst="rect">
            <a:avLst/>
          </a:prstGeo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9" cy="492314"/>
          </a:xfrm>
          <a:prstGeom prst="rect">
            <a:avLst/>
          </a:prstGeo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7"/>
            <a:ext cx="5801961" cy="369332"/>
          </a:xfrm>
          <a:prstGeom prst="rect">
            <a:avLst/>
          </a:prstGeo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549752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2" orient="horz" pos="1055">
          <p15:clr>
            <a:srgbClr val="5ACBF0"/>
          </p15:clr>
        </p15:guide>
        <p15:guide id="4" orient="horz" pos="1999">
          <p15:clr>
            <a:srgbClr val="5ACBF0"/>
          </p15:clr>
        </p15:guide>
        <p15:guide id="7" pos="7781">
          <p15:clr>
            <a:srgbClr val="5ACBF0"/>
          </p15:clr>
        </p15:guide>
        <p15:guide id="8" pos="8661">
          <p15:clr>
            <a:srgbClr val="5ACBF0"/>
          </p15:clr>
        </p15:guide>
        <p15:guide id="9" pos="691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92443"/>
          </a:xfrm>
        </p:spPr>
        <p:txBody>
          <a:bodyPr/>
          <a:lstStyle>
            <a:lvl1pPr>
              <a:defRPr sz="3200">
                <a:solidFill>
                  <a:schemeClr val="accent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9" cy="492314"/>
          </a:xfrm>
          <a:prstGeom prst="rect">
            <a:avLst/>
          </a:prstGeo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1" y="706011"/>
            <a:ext cx="5819775" cy="369332"/>
          </a:xfrm>
          <a:prstGeom prst="rect">
            <a:avLst/>
          </a:prstGeo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9" cy="369332"/>
          </a:xfrm>
          <a:prstGeom prst="rect">
            <a:avLst/>
          </a:prstGeo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2714173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2" orient="horz" pos="1033">
          <p15:clr>
            <a:srgbClr val="5ACBF0"/>
          </p15:clr>
        </p15:guide>
        <p15:guide id="4" orient="horz" pos="1989">
          <p15:clr>
            <a:srgbClr val="5ACBF0"/>
          </p15:clr>
        </p15:guide>
        <p15:guide id="6" pos="10433">
          <p15:clr>
            <a:srgbClr val="5ACBF0"/>
          </p15:clr>
        </p15:guide>
        <p15:guide id="7" pos="9563">
          <p15:clr>
            <a:srgbClr val="5ACBF0"/>
          </p15:clr>
        </p15:guide>
        <p15:guide id="8" pos="1131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327865"/>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93">
          <p15:clr>
            <a:srgbClr val="A4A3A4"/>
          </p15:clr>
        </p15:guide>
        <p15:guide id="15" pos="7936">
          <p15:clr>
            <a:srgbClr val="A4A3A4"/>
          </p15:clr>
        </p15:guide>
        <p15:guide id="16" pos="8897">
          <p15:clr>
            <a:srgbClr val="A4A3A4"/>
          </p15:clr>
        </p15:guide>
        <p15:guide id="17" pos="9317">
          <p15:clr>
            <a:srgbClr val="A4A3A4"/>
          </p15:clr>
        </p15:guide>
        <p15:guide id="18" pos="10292">
          <p15:clr>
            <a:srgbClr val="A4A3A4"/>
          </p15:clr>
        </p15:guide>
        <p15:guide id="19" pos="10740">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097078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23">
          <p15:clr>
            <a:srgbClr val="5ACBF0"/>
          </p15:clr>
        </p15:guide>
        <p15:guide id="3" orient="horz" pos="452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3948683"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prstGeom prst="rect">
            <a:avLst/>
          </a:prstGeo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35973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23">
          <p15:clr>
            <a:srgbClr val="5ACBF0"/>
          </p15:clr>
        </p15:guide>
        <p15:guide id="3" orient="horz" pos="4529">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9.xml"/><Relationship Id="rId21" Type="http://schemas.openxmlformats.org/officeDocument/2006/relationships/slideLayout" Target="../slideLayouts/slideLayout34.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63" Type="http://schemas.openxmlformats.org/officeDocument/2006/relationships/slideLayout" Target="../slideLayouts/slideLayout76.xml"/><Relationship Id="rId68" Type="http://schemas.openxmlformats.org/officeDocument/2006/relationships/slideLayout" Target="../slideLayouts/slideLayout81.xml"/><Relationship Id="rId84" Type="http://schemas.openxmlformats.org/officeDocument/2006/relationships/slideLayout" Target="../slideLayouts/slideLayout97.xml"/><Relationship Id="rId89" Type="http://schemas.openxmlformats.org/officeDocument/2006/relationships/slideLayout" Target="../slideLayouts/slideLayout102.xml"/><Relationship Id="rId16" Type="http://schemas.openxmlformats.org/officeDocument/2006/relationships/slideLayout" Target="../slideLayouts/slideLayout29.xml"/><Relationship Id="rId11" Type="http://schemas.openxmlformats.org/officeDocument/2006/relationships/slideLayout" Target="../slideLayouts/slideLayout24.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53" Type="http://schemas.openxmlformats.org/officeDocument/2006/relationships/slideLayout" Target="../slideLayouts/slideLayout66.xml"/><Relationship Id="rId58" Type="http://schemas.openxmlformats.org/officeDocument/2006/relationships/slideLayout" Target="../slideLayouts/slideLayout71.xml"/><Relationship Id="rId74" Type="http://schemas.openxmlformats.org/officeDocument/2006/relationships/slideLayout" Target="../slideLayouts/slideLayout87.xml"/><Relationship Id="rId79" Type="http://schemas.openxmlformats.org/officeDocument/2006/relationships/slideLayout" Target="../slideLayouts/slideLayout92.xml"/><Relationship Id="rId5" Type="http://schemas.openxmlformats.org/officeDocument/2006/relationships/slideLayout" Target="../slideLayouts/slideLayout18.xml"/><Relationship Id="rId90" Type="http://schemas.openxmlformats.org/officeDocument/2006/relationships/slideLayout" Target="../slideLayouts/slideLayout103.xml"/><Relationship Id="rId95" Type="http://schemas.openxmlformats.org/officeDocument/2006/relationships/image" Target="../media/image2.png"/><Relationship Id="rId22" Type="http://schemas.openxmlformats.org/officeDocument/2006/relationships/slideLayout" Target="../slideLayouts/slideLayout35.xml"/><Relationship Id="rId27" Type="http://schemas.openxmlformats.org/officeDocument/2006/relationships/slideLayout" Target="../slideLayouts/slideLayout40.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64" Type="http://schemas.openxmlformats.org/officeDocument/2006/relationships/slideLayout" Target="../slideLayouts/slideLayout77.xml"/><Relationship Id="rId69" Type="http://schemas.openxmlformats.org/officeDocument/2006/relationships/slideLayout" Target="../slideLayouts/slideLayout82.xml"/><Relationship Id="rId8" Type="http://schemas.openxmlformats.org/officeDocument/2006/relationships/slideLayout" Target="../slideLayouts/slideLayout21.xml"/><Relationship Id="rId51" Type="http://schemas.openxmlformats.org/officeDocument/2006/relationships/slideLayout" Target="../slideLayouts/slideLayout64.xml"/><Relationship Id="rId72" Type="http://schemas.openxmlformats.org/officeDocument/2006/relationships/slideLayout" Target="../slideLayouts/slideLayout85.xml"/><Relationship Id="rId80" Type="http://schemas.openxmlformats.org/officeDocument/2006/relationships/slideLayout" Target="../slideLayouts/slideLayout93.xml"/><Relationship Id="rId85" Type="http://schemas.openxmlformats.org/officeDocument/2006/relationships/slideLayout" Target="../slideLayouts/slideLayout98.xml"/><Relationship Id="rId93" Type="http://schemas.openxmlformats.org/officeDocument/2006/relationships/theme" Target="../theme/theme2.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59" Type="http://schemas.openxmlformats.org/officeDocument/2006/relationships/slideLayout" Target="../slideLayouts/slideLayout72.xml"/><Relationship Id="rId67" Type="http://schemas.openxmlformats.org/officeDocument/2006/relationships/slideLayout" Target="../slideLayouts/slideLayout80.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54" Type="http://schemas.openxmlformats.org/officeDocument/2006/relationships/slideLayout" Target="../slideLayouts/slideLayout67.xml"/><Relationship Id="rId62" Type="http://schemas.openxmlformats.org/officeDocument/2006/relationships/slideLayout" Target="../slideLayouts/slideLayout75.xml"/><Relationship Id="rId70" Type="http://schemas.openxmlformats.org/officeDocument/2006/relationships/slideLayout" Target="../slideLayouts/slideLayout83.xml"/><Relationship Id="rId75" Type="http://schemas.openxmlformats.org/officeDocument/2006/relationships/slideLayout" Target="../slideLayouts/slideLayout88.xml"/><Relationship Id="rId83" Type="http://schemas.openxmlformats.org/officeDocument/2006/relationships/slideLayout" Target="../slideLayouts/slideLayout96.xml"/><Relationship Id="rId88" Type="http://schemas.openxmlformats.org/officeDocument/2006/relationships/slideLayout" Target="../slideLayouts/slideLayout101.xml"/><Relationship Id="rId91" Type="http://schemas.openxmlformats.org/officeDocument/2006/relationships/slideLayout" Target="../slideLayouts/slideLayout104.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 Id="rId57" Type="http://schemas.openxmlformats.org/officeDocument/2006/relationships/slideLayout" Target="../slideLayouts/slideLayout70.xml"/><Relationship Id="rId10" Type="http://schemas.openxmlformats.org/officeDocument/2006/relationships/slideLayout" Target="../slideLayouts/slideLayout23.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slideLayout" Target="../slideLayouts/slideLayout65.xml"/><Relationship Id="rId60" Type="http://schemas.openxmlformats.org/officeDocument/2006/relationships/slideLayout" Target="../slideLayouts/slideLayout73.xml"/><Relationship Id="rId65" Type="http://schemas.openxmlformats.org/officeDocument/2006/relationships/slideLayout" Target="../slideLayouts/slideLayout78.xml"/><Relationship Id="rId73" Type="http://schemas.openxmlformats.org/officeDocument/2006/relationships/slideLayout" Target="../slideLayouts/slideLayout86.xml"/><Relationship Id="rId78" Type="http://schemas.openxmlformats.org/officeDocument/2006/relationships/slideLayout" Target="../slideLayouts/slideLayout91.xml"/><Relationship Id="rId81" Type="http://schemas.openxmlformats.org/officeDocument/2006/relationships/slideLayout" Target="../slideLayouts/slideLayout94.xml"/><Relationship Id="rId86" Type="http://schemas.openxmlformats.org/officeDocument/2006/relationships/slideLayout" Target="../slideLayouts/slideLayout99.xml"/><Relationship Id="rId94" Type="http://schemas.openxmlformats.org/officeDocument/2006/relationships/image" Target="../media/image1.emf"/><Relationship Id="rId4" Type="http://schemas.openxmlformats.org/officeDocument/2006/relationships/slideLayout" Target="../slideLayouts/slideLayout17.xml"/><Relationship Id="rId9" Type="http://schemas.openxmlformats.org/officeDocument/2006/relationships/slideLayout" Target="../slideLayouts/slideLayout22.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9" Type="http://schemas.openxmlformats.org/officeDocument/2006/relationships/slideLayout" Target="../slideLayouts/slideLayout52.xml"/><Relationship Id="rId34" Type="http://schemas.openxmlformats.org/officeDocument/2006/relationships/slideLayout" Target="../slideLayouts/slideLayout47.xml"/><Relationship Id="rId50" Type="http://schemas.openxmlformats.org/officeDocument/2006/relationships/slideLayout" Target="../slideLayouts/slideLayout63.xml"/><Relationship Id="rId55" Type="http://schemas.openxmlformats.org/officeDocument/2006/relationships/slideLayout" Target="../slideLayouts/slideLayout68.xml"/><Relationship Id="rId76" Type="http://schemas.openxmlformats.org/officeDocument/2006/relationships/slideLayout" Target="../slideLayouts/slideLayout89.xml"/><Relationship Id="rId7" Type="http://schemas.openxmlformats.org/officeDocument/2006/relationships/slideLayout" Target="../slideLayouts/slideLayout20.xml"/><Relationship Id="rId71" Type="http://schemas.openxmlformats.org/officeDocument/2006/relationships/slideLayout" Target="../slideLayouts/slideLayout84.xml"/><Relationship Id="rId92" Type="http://schemas.openxmlformats.org/officeDocument/2006/relationships/slideLayout" Target="../slideLayouts/slideLayout105.xml"/><Relationship Id="rId2" Type="http://schemas.openxmlformats.org/officeDocument/2006/relationships/slideLayout" Target="../slideLayouts/slideLayout15.xml"/><Relationship Id="rId29" Type="http://schemas.openxmlformats.org/officeDocument/2006/relationships/slideLayout" Target="../slideLayouts/slideLayout42.xml"/><Relationship Id="rId24" Type="http://schemas.openxmlformats.org/officeDocument/2006/relationships/slideLayout" Target="../slideLayouts/slideLayout37.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66" Type="http://schemas.openxmlformats.org/officeDocument/2006/relationships/slideLayout" Target="../slideLayouts/slideLayout79.xml"/><Relationship Id="rId87" Type="http://schemas.openxmlformats.org/officeDocument/2006/relationships/slideLayout" Target="../slideLayouts/slideLayout100.xml"/><Relationship Id="rId61" Type="http://schemas.openxmlformats.org/officeDocument/2006/relationships/slideLayout" Target="../slideLayouts/slideLayout74.xml"/><Relationship Id="rId82" Type="http://schemas.openxmlformats.org/officeDocument/2006/relationships/slideLayout" Target="../slideLayouts/slideLayout95.xml"/><Relationship Id="rId19" Type="http://schemas.openxmlformats.org/officeDocument/2006/relationships/slideLayout" Target="../slideLayouts/slideLayout32.xml"/><Relationship Id="rId14" Type="http://schemas.openxmlformats.org/officeDocument/2006/relationships/slideLayout" Target="../slideLayouts/slideLayout27.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56" Type="http://schemas.openxmlformats.org/officeDocument/2006/relationships/slideLayout" Target="../slideLayouts/slideLayout69.xml"/><Relationship Id="rId77" Type="http://schemas.openxmlformats.org/officeDocument/2006/relationships/slideLayout" Target="../slideLayouts/slideLayout90.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31.xml"/><Relationship Id="rId117" Type="http://schemas.openxmlformats.org/officeDocument/2006/relationships/slideLayout" Target="../slideLayouts/slideLayout222.xml"/><Relationship Id="rId21" Type="http://schemas.openxmlformats.org/officeDocument/2006/relationships/slideLayout" Target="../slideLayouts/slideLayout126.xml"/><Relationship Id="rId42" Type="http://schemas.openxmlformats.org/officeDocument/2006/relationships/slideLayout" Target="../slideLayouts/slideLayout147.xml"/><Relationship Id="rId47" Type="http://schemas.openxmlformats.org/officeDocument/2006/relationships/slideLayout" Target="../slideLayouts/slideLayout152.xml"/><Relationship Id="rId63" Type="http://schemas.openxmlformats.org/officeDocument/2006/relationships/slideLayout" Target="../slideLayouts/slideLayout168.xml"/><Relationship Id="rId68" Type="http://schemas.openxmlformats.org/officeDocument/2006/relationships/slideLayout" Target="../slideLayouts/slideLayout173.xml"/><Relationship Id="rId84" Type="http://schemas.openxmlformats.org/officeDocument/2006/relationships/slideLayout" Target="../slideLayouts/slideLayout189.xml"/><Relationship Id="rId89" Type="http://schemas.openxmlformats.org/officeDocument/2006/relationships/slideLayout" Target="../slideLayouts/slideLayout194.xml"/><Relationship Id="rId112" Type="http://schemas.openxmlformats.org/officeDocument/2006/relationships/slideLayout" Target="../slideLayouts/slideLayout217.xml"/><Relationship Id="rId16" Type="http://schemas.openxmlformats.org/officeDocument/2006/relationships/slideLayout" Target="../slideLayouts/slideLayout121.xml"/><Relationship Id="rId107" Type="http://schemas.openxmlformats.org/officeDocument/2006/relationships/slideLayout" Target="../slideLayouts/slideLayout212.xml"/><Relationship Id="rId11" Type="http://schemas.openxmlformats.org/officeDocument/2006/relationships/slideLayout" Target="../slideLayouts/slideLayout116.xml"/><Relationship Id="rId32" Type="http://schemas.openxmlformats.org/officeDocument/2006/relationships/slideLayout" Target="../slideLayouts/slideLayout137.xml"/><Relationship Id="rId37" Type="http://schemas.openxmlformats.org/officeDocument/2006/relationships/slideLayout" Target="../slideLayouts/slideLayout142.xml"/><Relationship Id="rId53" Type="http://schemas.openxmlformats.org/officeDocument/2006/relationships/slideLayout" Target="../slideLayouts/slideLayout158.xml"/><Relationship Id="rId58" Type="http://schemas.openxmlformats.org/officeDocument/2006/relationships/slideLayout" Target="../slideLayouts/slideLayout163.xml"/><Relationship Id="rId74" Type="http://schemas.openxmlformats.org/officeDocument/2006/relationships/slideLayout" Target="../slideLayouts/slideLayout179.xml"/><Relationship Id="rId79" Type="http://schemas.openxmlformats.org/officeDocument/2006/relationships/slideLayout" Target="../slideLayouts/slideLayout184.xml"/><Relationship Id="rId102" Type="http://schemas.openxmlformats.org/officeDocument/2006/relationships/slideLayout" Target="../slideLayouts/slideLayout207.xml"/><Relationship Id="rId5" Type="http://schemas.openxmlformats.org/officeDocument/2006/relationships/slideLayout" Target="../slideLayouts/slideLayout110.xml"/><Relationship Id="rId90" Type="http://schemas.openxmlformats.org/officeDocument/2006/relationships/slideLayout" Target="../slideLayouts/slideLayout195.xml"/><Relationship Id="rId95" Type="http://schemas.openxmlformats.org/officeDocument/2006/relationships/slideLayout" Target="../slideLayouts/slideLayout200.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43" Type="http://schemas.openxmlformats.org/officeDocument/2006/relationships/slideLayout" Target="../slideLayouts/slideLayout148.xml"/><Relationship Id="rId48" Type="http://schemas.openxmlformats.org/officeDocument/2006/relationships/slideLayout" Target="../slideLayouts/slideLayout153.xml"/><Relationship Id="rId64" Type="http://schemas.openxmlformats.org/officeDocument/2006/relationships/slideLayout" Target="../slideLayouts/slideLayout169.xml"/><Relationship Id="rId69" Type="http://schemas.openxmlformats.org/officeDocument/2006/relationships/slideLayout" Target="../slideLayouts/slideLayout174.xml"/><Relationship Id="rId113" Type="http://schemas.openxmlformats.org/officeDocument/2006/relationships/slideLayout" Target="../slideLayouts/slideLayout218.xml"/><Relationship Id="rId118" Type="http://schemas.openxmlformats.org/officeDocument/2006/relationships/slideLayout" Target="../slideLayouts/slideLayout223.xml"/><Relationship Id="rId80" Type="http://schemas.openxmlformats.org/officeDocument/2006/relationships/slideLayout" Target="../slideLayouts/slideLayout185.xml"/><Relationship Id="rId85" Type="http://schemas.openxmlformats.org/officeDocument/2006/relationships/slideLayout" Target="../slideLayouts/slideLayout190.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33" Type="http://schemas.openxmlformats.org/officeDocument/2006/relationships/slideLayout" Target="../slideLayouts/slideLayout138.xml"/><Relationship Id="rId38" Type="http://schemas.openxmlformats.org/officeDocument/2006/relationships/slideLayout" Target="../slideLayouts/slideLayout143.xml"/><Relationship Id="rId59" Type="http://schemas.openxmlformats.org/officeDocument/2006/relationships/slideLayout" Target="../slideLayouts/slideLayout164.xml"/><Relationship Id="rId103" Type="http://schemas.openxmlformats.org/officeDocument/2006/relationships/slideLayout" Target="../slideLayouts/slideLayout208.xml"/><Relationship Id="rId108" Type="http://schemas.openxmlformats.org/officeDocument/2006/relationships/slideLayout" Target="../slideLayouts/slideLayout213.xml"/><Relationship Id="rId54" Type="http://schemas.openxmlformats.org/officeDocument/2006/relationships/slideLayout" Target="../slideLayouts/slideLayout159.xml"/><Relationship Id="rId70" Type="http://schemas.openxmlformats.org/officeDocument/2006/relationships/slideLayout" Target="../slideLayouts/slideLayout175.xml"/><Relationship Id="rId75" Type="http://schemas.openxmlformats.org/officeDocument/2006/relationships/slideLayout" Target="../slideLayouts/slideLayout180.xml"/><Relationship Id="rId91" Type="http://schemas.openxmlformats.org/officeDocument/2006/relationships/slideLayout" Target="../slideLayouts/slideLayout196.xml"/><Relationship Id="rId96" Type="http://schemas.openxmlformats.org/officeDocument/2006/relationships/slideLayout" Target="../slideLayouts/slideLayout201.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49" Type="http://schemas.openxmlformats.org/officeDocument/2006/relationships/slideLayout" Target="../slideLayouts/slideLayout154.xml"/><Relationship Id="rId114" Type="http://schemas.openxmlformats.org/officeDocument/2006/relationships/slideLayout" Target="../slideLayouts/slideLayout219.xml"/><Relationship Id="rId119" Type="http://schemas.openxmlformats.org/officeDocument/2006/relationships/slideLayout" Target="../slideLayouts/slideLayout224.xml"/><Relationship Id="rId44" Type="http://schemas.openxmlformats.org/officeDocument/2006/relationships/slideLayout" Target="../slideLayouts/slideLayout149.xml"/><Relationship Id="rId60" Type="http://schemas.openxmlformats.org/officeDocument/2006/relationships/slideLayout" Target="../slideLayouts/slideLayout165.xml"/><Relationship Id="rId65" Type="http://schemas.openxmlformats.org/officeDocument/2006/relationships/slideLayout" Target="../slideLayouts/slideLayout170.xml"/><Relationship Id="rId81" Type="http://schemas.openxmlformats.org/officeDocument/2006/relationships/slideLayout" Target="../slideLayouts/slideLayout186.xml"/><Relationship Id="rId86" Type="http://schemas.openxmlformats.org/officeDocument/2006/relationships/slideLayout" Target="../slideLayouts/slideLayout191.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9" Type="http://schemas.openxmlformats.org/officeDocument/2006/relationships/slideLayout" Target="../slideLayouts/slideLayout144.xml"/><Relationship Id="rId109" Type="http://schemas.openxmlformats.org/officeDocument/2006/relationships/slideLayout" Target="../slideLayouts/slideLayout214.xml"/><Relationship Id="rId34" Type="http://schemas.openxmlformats.org/officeDocument/2006/relationships/slideLayout" Target="../slideLayouts/slideLayout139.xml"/><Relationship Id="rId50" Type="http://schemas.openxmlformats.org/officeDocument/2006/relationships/slideLayout" Target="../slideLayouts/slideLayout155.xml"/><Relationship Id="rId55" Type="http://schemas.openxmlformats.org/officeDocument/2006/relationships/slideLayout" Target="../slideLayouts/slideLayout160.xml"/><Relationship Id="rId76" Type="http://schemas.openxmlformats.org/officeDocument/2006/relationships/slideLayout" Target="../slideLayouts/slideLayout181.xml"/><Relationship Id="rId97" Type="http://schemas.openxmlformats.org/officeDocument/2006/relationships/slideLayout" Target="../slideLayouts/slideLayout202.xml"/><Relationship Id="rId104" Type="http://schemas.openxmlformats.org/officeDocument/2006/relationships/slideLayout" Target="../slideLayouts/slideLayout209.xml"/><Relationship Id="rId120" Type="http://schemas.openxmlformats.org/officeDocument/2006/relationships/theme" Target="../theme/theme3.xml"/><Relationship Id="rId7" Type="http://schemas.openxmlformats.org/officeDocument/2006/relationships/slideLayout" Target="../slideLayouts/slideLayout112.xml"/><Relationship Id="rId71" Type="http://schemas.openxmlformats.org/officeDocument/2006/relationships/slideLayout" Target="../slideLayouts/slideLayout176.xml"/><Relationship Id="rId92" Type="http://schemas.openxmlformats.org/officeDocument/2006/relationships/slideLayout" Target="../slideLayouts/slideLayout197.xml"/><Relationship Id="rId2" Type="http://schemas.openxmlformats.org/officeDocument/2006/relationships/slideLayout" Target="../slideLayouts/slideLayout107.xml"/><Relationship Id="rId29" Type="http://schemas.openxmlformats.org/officeDocument/2006/relationships/slideLayout" Target="../slideLayouts/slideLayout134.xml"/><Relationship Id="rId24" Type="http://schemas.openxmlformats.org/officeDocument/2006/relationships/slideLayout" Target="../slideLayouts/slideLayout129.xml"/><Relationship Id="rId40" Type="http://schemas.openxmlformats.org/officeDocument/2006/relationships/slideLayout" Target="../slideLayouts/slideLayout145.xml"/><Relationship Id="rId45" Type="http://schemas.openxmlformats.org/officeDocument/2006/relationships/slideLayout" Target="../slideLayouts/slideLayout150.xml"/><Relationship Id="rId66" Type="http://schemas.openxmlformats.org/officeDocument/2006/relationships/slideLayout" Target="../slideLayouts/slideLayout171.xml"/><Relationship Id="rId87" Type="http://schemas.openxmlformats.org/officeDocument/2006/relationships/slideLayout" Target="../slideLayouts/slideLayout192.xml"/><Relationship Id="rId110" Type="http://schemas.openxmlformats.org/officeDocument/2006/relationships/slideLayout" Target="../slideLayouts/slideLayout215.xml"/><Relationship Id="rId115" Type="http://schemas.openxmlformats.org/officeDocument/2006/relationships/slideLayout" Target="../slideLayouts/slideLayout220.xml"/><Relationship Id="rId61" Type="http://schemas.openxmlformats.org/officeDocument/2006/relationships/slideLayout" Target="../slideLayouts/slideLayout166.xml"/><Relationship Id="rId82" Type="http://schemas.openxmlformats.org/officeDocument/2006/relationships/slideLayout" Target="../slideLayouts/slideLayout187.xml"/><Relationship Id="rId19" Type="http://schemas.openxmlformats.org/officeDocument/2006/relationships/slideLayout" Target="../slideLayouts/slideLayout124.xml"/><Relationship Id="rId14" Type="http://schemas.openxmlformats.org/officeDocument/2006/relationships/slideLayout" Target="../slideLayouts/slideLayout119.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56" Type="http://schemas.openxmlformats.org/officeDocument/2006/relationships/slideLayout" Target="../slideLayouts/slideLayout161.xml"/><Relationship Id="rId77" Type="http://schemas.openxmlformats.org/officeDocument/2006/relationships/slideLayout" Target="../slideLayouts/slideLayout182.xml"/><Relationship Id="rId100" Type="http://schemas.openxmlformats.org/officeDocument/2006/relationships/slideLayout" Target="../slideLayouts/slideLayout205.xml"/><Relationship Id="rId105" Type="http://schemas.openxmlformats.org/officeDocument/2006/relationships/slideLayout" Target="../slideLayouts/slideLayout210.xml"/><Relationship Id="rId8" Type="http://schemas.openxmlformats.org/officeDocument/2006/relationships/slideLayout" Target="../slideLayouts/slideLayout113.xml"/><Relationship Id="rId51" Type="http://schemas.openxmlformats.org/officeDocument/2006/relationships/slideLayout" Target="../slideLayouts/slideLayout156.xml"/><Relationship Id="rId72" Type="http://schemas.openxmlformats.org/officeDocument/2006/relationships/slideLayout" Target="../slideLayouts/slideLayout177.xml"/><Relationship Id="rId93" Type="http://schemas.openxmlformats.org/officeDocument/2006/relationships/slideLayout" Target="../slideLayouts/slideLayout198.xml"/><Relationship Id="rId98" Type="http://schemas.openxmlformats.org/officeDocument/2006/relationships/slideLayout" Target="../slideLayouts/slideLayout203.xml"/><Relationship Id="rId121" Type="http://schemas.openxmlformats.org/officeDocument/2006/relationships/image" Target="../media/image1.emf"/><Relationship Id="rId3" Type="http://schemas.openxmlformats.org/officeDocument/2006/relationships/slideLayout" Target="../slideLayouts/slideLayout108.xml"/><Relationship Id="rId25" Type="http://schemas.openxmlformats.org/officeDocument/2006/relationships/slideLayout" Target="../slideLayouts/slideLayout130.xml"/><Relationship Id="rId46" Type="http://schemas.openxmlformats.org/officeDocument/2006/relationships/slideLayout" Target="../slideLayouts/slideLayout151.xml"/><Relationship Id="rId67" Type="http://schemas.openxmlformats.org/officeDocument/2006/relationships/slideLayout" Target="../slideLayouts/slideLayout172.xml"/><Relationship Id="rId116" Type="http://schemas.openxmlformats.org/officeDocument/2006/relationships/slideLayout" Target="../slideLayouts/slideLayout221.xml"/><Relationship Id="rId20" Type="http://schemas.openxmlformats.org/officeDocument/2006/relationships/slideLayout" Target="../slideLayouts/slideLayout125.xml"/><Relationship Id="rId41" Type="http://schemas.openxmlformats.org/officeDocument/2006/relationships/slideLayout" Target="../slideLayouts/slideLayout146.xml"/><Relationship Id="rId62" Type="http://schemas.openxmlformats.org/officeDocument/2006/relationships/slideLayout" Target="../slideLayouts/slideLayout167.xml"/><Relationship Id="rId83" Type="http://schemas.openxmlformats.org/officeDocument/2006/relationships/slideLayout" Target="../slideLayouts/slideLayout188.xml"/><Relationship Id="rId88" Type="http://schemas.openxmlformats.org/officeDocument/2006/relationships/slideLayout" Target="../slideLayouts/slideLayout193.xml"/><Relationship Id="rId111" Type="http://schemas.openxmlformats.org/officeDocument/2006/relationships/slideLayout" Target="../slideLayouts/slideLayout216.xml"/><Relationship Id="rId15" Type="http://schemas.openxmlformats.org/officeDocument/2006/relationships/slideLayout" Target="../slideLayouts/slideLayout120.xml"/><Relationship Id="rId36" Type="http://schemas.openxmlformats.org/officeDocument/2006/relationships/slideLayout" Target="../slideLayouts/slideLayout141.xml"/><Relationship Id="rId57" Type="http://schemas.openxmlformats.org/officeDocument/2006/relationships/slideLayout" Target="../slideLayouts/slideLayout162.xml"/><Relationship Id="rId106" Type="http://schemas.openxmlformats.org/officeDocument/2006/relationships/slideLayout" Target="../slideLayouts/slideLayout211.xml"/><Relationship Id="rId10" Type="http://schemas.openxmlformats.org/officeDocument/2006/relationships/slideLayout" Target="../slideLayouts/slideLayout115.xml"/><Relationship Id="rId31" Type="http://schemas.openxmlformats.org/officeDocument/2006/relationships/slideLayout" Target="../slideLayouts/slideLayout136.xml"/><Relationship Id="rId52" Type="http://schemas.openxmlformats.org/officeDocument/2006/relationships/slideLayout" Target="../slideLayouts/slideLayout157.xml"/><Relationship Id="rId73" Type="http://schemas.openxmlformats.org/officeDocument/2006/relationships/slideLayout" Target="../slideLayouts/slideLayout178.xml"/><Relationship Id="rId78" Type="http://schemas.openxmlformats.org/officeDocument/2006/relationships/slideLayout" Target="../slideLayouts/slideLayout183.xml"/><Relationship Id="rId94" Type="http://schemas.openxmlformats.org/officeDocument/2006/relationships/slideLayout" Target="../slideLayouts/slideLayout199.xml"/><Relationship Id="rId99" Type="http://schemas.openxmlformats.org/officeDocument/2006/relationships/slideLayout" Target="../slideLayouts/slideLayout204.xml"/><Relationship Id="rId101" Type="http://schemas.openxmlformats.org/officeDocument/2006/relationships/slideLayout" Target="../slideLayouts/slideLayout206.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50.xml"/><Relationship Id="rId117" Type="http://schemas.openxmlformats.org/officeDocument/2006/relationships/theme" Target="../theme/theme4.xml"/><Relationship Id="rId21" Type="http://schemas.openxmlformats.org/officeDocument/2006/relationships/slideLayout" Target="../slideLayouts/slideLayout245.xml"/><Relationship Id="rId42" Type="http://schemas.openxmlformats.org/officeDocument/2006/relationships/slideLayout" Target="../slideLayouts/slideLayout266.xml"/><Relationship Id="rId47" Type="http://schemas.openxmlformats.org/officeDocument/2006/relationships/slideLayout" Target="../slideLayouts/slideLayout271.xml"/><Relationship Id="rId63" Type="http://schemas.openxmlformats.org/officeDocument/2006/relationships/slideLayout" Target="../slideLayouts/slideLayout287.xml"/><Relationship Id="rId68" Type="http://schemas.openxmlformats.org/officeDocument/2006/relationships/slideLayout" Target="../slideLayouts/slideLayout292.xml"/><Relationship Id="rId84" Type="http://schemas.openxmlformats.org/officeDocument/2006/relationships/slideLayout" Target="../slideLayouts/slideLayout308.xml"/><Relationship Id="rId89" Type="http://schemas.openxmlformats.org/officeDocument/2006/relationships/slideLayout" Target="../slideLayouts/slideLayout313.xml"/><Relationship Id="rId112" Type="http://schemas.openxmlformats.org/officeDocument/2006/relationships/slideLayout" Target="../slideLayouts/slideLayout336.xml"/><Relationship Id="rId16" Type="http://schemas.openxmlformats.org/officeDocument/2006/relationships/slideLayout" Target="../slideLayouts/slideLayout240.xml"/><Relationship Id="rId107" Type="http://schemas.openxmlformats.org/officeDocument/2006/relationships/slideLayout" Target="../slideLayouts/slideLayout331.xml"/><Relationship Id="rId11" Type="http://schemas.openxmlformats.org/officeDocument/2006/relationships/slideLayout" Target="../slideLayouts/slideLayout235.xml"/><Relationship Id="rId32" Type="http://schemas.openxmlformats.org/officeDocument/2006/relationships/slideLayout" Target="../slideLayouts/slideLayout256.xml"/><Relationship Id="rId37" Type="http://schemas.openxmlformats.org/officeDocument/2006/relationships/slideLayout" Target="../slideLayouts/slideLayout261.xml"/><Relationship Id="rId53" Type="http://schemas.openxmlformats.org/officeDocument/2006/relationships/slideLayout" Target="../slideLayouts/slideLayout277.xml"/><Relationship Id="rId58" Type="http://schemas.openxmlformats.org/officeDocument/2006/relationships/slideLayout" Target="../slideLayouts/slideLayout282.xml"/><Relationship Id="rId74" Type="http://schemas.openxmlformats.org/officeDocument/2006/relationships/slideLayout" Target="../slideLayouts/slideLayout298.xml"/><Relationship Id="rId79" Type="http://schemas.openxmlformats.org/officeDocument/2006/relationships/slideLayout" Target="../slideLayouts/slideLayout303.xml"/><Relationship Id="rId102" Type="http://schemas.openxmlformats.org/officeDocument/2006/relationships/slideLayout" Target="../slideLayouts/slideLayout326.xml"/><Relationship Id="rId5" Type="http://schemas.openxmlformats.org/officeDocument/2006/relationships/slideLayout" Target="../slideLayouts/slideLayout229.xml"/><Relationship Id="rId90" Type="http://schemas.openxmlformats.org/officeDocument/2006/relationships/slideLayout" Target="../slideLayouts/slideLayout314.xml"/><Relationship Id="rId95" Type="http://schemas.openxmlformats.org/officeDocument/2006/relationships/slideLayout" Target="../slideLayouts/slideLayout319.xml"/><Relationship Id="rId22" Type="http://schemas.openxmlformats.org/officeDocument/2006/relationships/slideLayout" Target="../slideLayouts/slideLayout246.xml"/><Relationship Id="rId27" Type="http://schemas.openxmlformats.org/officeDocument/2006/relationships/slideLayout" Target="../slideLayouts/slideLayout251.xml"/><Relationship Id="rId43" Type="http://schemas.openxmlformats.org/officeDocument/2006/relationships/slideLayout" Target="../slideLayouts/slideLayout267.xml"/><Relationship Id="rId48" Type="http://schemas.openxmlformats.org/officeDocument/2006/relationships/slideLayout" Target="../slideLayouts/slideLayout272.xml"/><Relationship Id="rId64" Type="http://schemas.openxmlformats.org/officeDocument/2006/relationships/slideLayout" Target="../slideLayouts/slideLayout288.xml"/><Relationship Id="rId69" Type="http://schemas.openxmlformats.org/officeDocument/2006/relationships/slideLayout" Target="../slideLayouts/slideLayout293.xml"/><Relationship Id="rId113" Type="http://schemas.openxmlformats.org/officeDocument/2006/relationships/slideLayout" Target="../slideLayouts/slideLayout337.xml"/><Relationship Id="rId118" Type="http://schemas.openxmlformats.org/officeDocument/2006/relationships/image" Target="../media/image1.emf"/><Relationship Id="rId80" Type="http://schemas.openxmlformats.org/officeDocument/2006/relationships/slideLayout" Target="../slideLayouts/slideLayout304.xml"/><Relationship Id="rId85" Type="http://schemas.openxmlformats.org/officeDocument/2006/relationships/slideLayout" Target="../slideLayouts/slideLayout309.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33" Type="http://schemas.openxmlformats.org/officeDocument/2006/relationships/slideLayout" Target="../slideLayouts/slideLayout257.xml"/><Relationship Id="rId38" Type="http://schemas.openxmlformats.org/officeDocument/2006/relationships/slideLayout" Target="../slideLayouts/slideLayout262.xml"/><Relationship Id="rId59" Type="http://schemas.openxmlformats.org/officeDocument/2006/relationships/slideLayout" Target="../slideLayouts/slideLayout283.xml"/><Relationship Id="rId103" Type="http://schemas.openxmlformats.org/officeDocument/2006/relationships/slideLayout" Target="../slideLayouts/slideLayout327.xml"/><Relationship Id="rId108" Type="http://schemas.openxmlformats.org/officeDocument/2006/relationships/slideLayout" Target="../slideLayouts/slideLayout332.xml"/><Relationship Id="rId54" Type="http://schemas.openxmlformats.org/officeDocument/2006/relationships/slideLayout" Target="../slideLayouts/slideLayout278.xml"/><Relationship Id="rId70" Type="http://schemas.openxmlformats.org/officeDocument/2006/relationships/slideLayout" Target="../slideLayouts/slideLayout294.xml"/><Relationship Id="rId75" Type="http://schemas.openxmlformats.org/officeDocument/2006/relationships/slideLayout" Target="../slideLayouts/slideLayout299.xml"/><Relationship Id="rId91" Type="http://schemas.openxmlformats.org/officeDocument/2006/relationships/slideLayout" Target="../slideLayouts/slideLayout315.xml"/><Relationship Id="rId96" Type="http://schemas.openxmlformats.org/officeDocument/2006/relationships/slideLayout" Target="../slideLayouts/slideLayout320.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23" Type="http://schemas.openxmlformats.org/officeDocument/2006/relationships/slideLayout" Target="../slideLayouts/slideLayout247.xml"/><Relationship Id="rId28" Type="http://schemas.openxmlformats.org/officeDocument/2006/relationships/slideLayout" Target="../slideLayouts/slideLayout252.xml"/><Relationship Id="rId49" Type="http://schemas.openxmlformats.org/officeDocument/2006/relationships/slideLayout" Target="../slideLayouts/slideLayout273.xml"/><Relationship Id="rId114" Type="http://schemas.openxmlformats.org/officeDocument/2006/relationships/slideLayout" Target="../slideLayouts/slideLayout338.xml"/><Relationship Id="rId10" Type="http://schemas.openxmlformats.org/officeDocument/2006/relationships/slideLayout" Target="../slideLayouts/slideLayout234.xml"/><Relationship Id="rId31" Type="http://schemas.openxmlformats.org/officeDocument/2006/relationships/slideLayout" Target="../slideLayouts/slideLayout255.xml"/><Relationship Id="rId44" Type="http://schemas.openxmlformats.org/officeDocument/2006/relationships/slideLayout" Target="../slideLayouts/slideLayout268.xml"/><Relationship Id="rId52" Type="http://schemas.openxmlformats.org/officeDocument/2006/relationships/slideLayout" Target="../slideLayouts/slideLayout276.xml"/><Relationship Id="rId60" Type="http://schemas.openxmlformats.org/officeDocument/2006/relationships/slideLayout" Target="../slideLayouts/slideLayout284.xml"/><Relationship Id="rId65" Type="http://schemas.openxmlformats.org/officeDocument/2006/relationships/slideLayout" Target="../slideLayouts/slideLayout289.xml"/><Relationship Id="rId73" Type="http://schemas.openxmlformats.org/officeDocument/2006/relationships/slideLayout" Target="../slideLayouts/slideLayout297.xml"/><Relationship Id="rId78" Type="http://schemas.openxmlformats.org/officeDocument/2006/relationships/slideLayout" Target="../slideLayouts/slideLayout302.xml"/><Relationship Id="rId81" Type="http://schemas.openxmlformats.org/officeDocument/2006/relationships/slideLayout" Target="../slideLayouts/slideLayout305.xml"/><Relationship Id="rId86" Type="http://schemas.openxmlformats.org/officeDocument/2006/relationships/slideLayout" Target="../slideLayouts/slideLayout310.xml"/><Relationship Id="rId94" Type="http://schemas.openxmlformats.org/officeDocument/2006/relationships/slideLayout" Target="../slideLayouts/slideLayout318.xml"/><Relationship Id="rId99" Type="http://schemas.openxmlformats.org/officeDocument/2006/relationships/slideLayout" Target="../slideLayouts/slideLayout323.xml"/><Relationship Id="rId101" Type="http://schemas.openxmlformats.org/officeDocument/2006/relationships/slideLayout" Target="../slideLayouts/slideLayout325.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39" Type="http://schemas.openxmlformats.org/officeDocument/2006/relationships/slideLayout" Target="../slideLayouts/slideLayout263.xml"/><Relationship Id="rId109" Type="http://schemas.openxmlformats.org/officeDocument/2006/relationships/slideLayout" Target="../slideLayouts/slideLayout333.xml"/><Relationship Id="rId34" Type="http://schemas.openxmlformats.org/officeDocument/2006/relationships/slideLayout" Target="../slideLayouts/slideLayout258.xml"/><Relationship Id="rId50" Type="http://schemas.openxmlformats.org/officeDocument/2006/relationships/slideLayout" Target="../slideLayouts/slideLayout274.xml"/><Relationship Id="rId55" Type="http://schemas.openxmlformats.org/officeDocument/2006/relationships/slideLayout" Target="../slideLayouts/slideLayout279.xml"/><Relationship Id="rId76" Type="http://schemas.openxmlformats.org/officeDocument/2006/relationships/slideLayout" Target="../slideLayouts/slideLayout300.xml"/><Relationship Id="rId97" Type="http://schemas.openxmlformats.org/officeDocument/2006/relationships/slideLayout" Target="../slideLayouts/slideLayout321.xml"/><Relationship Id="rId104" Type="http://schemas.openxmlformats.org/officeDocument/2006/relationships/slideLayout" Target="../slideLayouts/slideLayout328.xml"/><Relationship Id="rId7" Type="http://schemas.openxmlformats.org/officeDocument/2006/relationships/slideLayout" Target="../slideLayouts/slideLayout231.xml"/><Relationship Id="rId71" Type="http://schemas.openxmlformats.org/officeDocument/2006/relationships/slideLayout" Target="../slideLayouts/slideLayout295.xml"/><Relationship Id="rId92" Type="http://schemas.openxmlformats.org/officeDocument/2006/relationships/slideLayout" Target="../slideLayouts/slideLayout316.xml"/><Relationship Id="rId2" Type="http://schemas.openxmlformats.org/officeDocument/2006/relationships/slideLayout" Target="../slideLayouts/slideLayout226.xml"/><Relationship Id="rId29" Type="http://schemas.openxmlformats.org/officeDocument/2006/relationships/slideLayout" Target="../slideLayouts/slideLayout253.xml"/><Relationship Id="rId24" Type="http://schemas.openxmlformats.org/officeDocument/2006/relationships/slideLayout" Target="../slideLayouts/slideLayout248.xml"/><Relationship Id="rId40" Type="http://schemas.openxmlformats.org/officeDocument/2006/relationships/slideLayout" Target="../slideLayouts/slideLayout264.xml"/><Relationship Id="rId45" Type="http://schemas.openxmlformats.org/officeDocument/2006/relationships/slideLayout" Target="../slideLayouts/slideLayout269.xml"/><Relationship Id="rId66" Type="http://schemas.openxmlformats.org/officeDocument/2006/relationships/slideLayout" Target="../slideLayouts/slideLayout290.xml"/><Relationship Id="rId87" Type="http://schemas.openxmlformats.org/officeDocument/2006/relationships/slideLayout" Target="../slideLayouts/slideLayout311.xml"/><Relationship Id="rId110" Type="http://schemas.openxmlformats.org/officeDocument/2006/relationships/slideLayout" Target="../slideLayouts/slideLayout334.xml"/><Relationship Id="rId115" Type="http://schemas.openxmlformats.org/officeDocument/2006/relationships/slideLayout" Target="../slideLayouts/slideLayout339.xml"/><Relationship Id="rId61" Type="http://schemas.openxmlformats.org/officeDocument/2006/relationships/slideLayout" Target="../slideLayouts/slideLayout285.xml"/><Relationship Id="rId82" Type="http://schemas.openxmlformats.org/officeDocument/2006/relationships/slideLayout" Target="../slideLayouts/slideLayout306.xml"/><Relationship Id="rId19" Type="http://schemas.openxmlformats.org/officeDocument/2006/relationships/slideLayout" Target="../slideLayouts/slideLayout243.xml"/><Relationship Id="rId14" Type="http://schemas.openxmlformats.org/officeDocument/2006/relationships/slideLayout" Target="../slideLayouts/slideLayout238.xml"/><Relationship Id="rId30" Type="http://schemas.openxmlformats.org/officeDocument/2006/relationships/slideLayout" Target="../slideLayouts/slideLayout254.xml"/><Relationship Id="rId35" Type="http://schemas.openxmlformats.org/officeDocument/2006/relationships/slideLayout" Target="../slideLayouts/slideLayout259.xml"/><Relationship Id="rId56" Type="http://schemas.openxmlformats.org/officeDocument/2006/relationships/slideLayout" Target="../slideLayouts/slideLayout280.xml"/><Relationship Id="rId77" Type="http://schemas.openxmlformats.org/officeDocument/2006/relationships/slideLayout" Target="../slideLayouts/slideLayout301.xml"/><Relationship Id="rId100" Type="http://schemas.openxmlformats.org/officeDocument/2006/relationships/slideLayout" Target="../slideLayouts/slideLayout324.xml"/><Relationship Id="rId105" Type="http://schemas.openxmlformats.org/officeDocument/2006/relationships/slideLayout" Target="../slideLayouts/slideLayout329.xml"/><Relationship Id="rId8" Type="http://schemas.openxmlformats.org/officeDocument/2006/relationships/slideLayout" Target="../slideLayouts/slideLayout232.xml"/><Relationship Id="rId51" Type="http://schemas.openxmlformats.org/officeDocument/2006/relationships/slideLayout" Target="../slideLayouts/slideLayout275.xml"/><Relationship Id="rId72" Type="http://schemas.openxmlformats.org/officeDocument/2006/relationships/slideLayout" Target="../slideLayouts/slideLayout296.xml"/><Relationship Id="rId93" Type="http://schemas.openxmlformats.org/officeDocument/2006/relationships/slideLayout" Target="../slideLayouts/slideLayout317.xml"/><Relationship Id="rId98" Type="http://schemas.openxmlformats.org/officeDocument/2006/relationships/slideLayout" Target="../slideLayouts/slideLayout322.xml"/><Relationship Id="rId3" Type="http://schemas.openxmlformats.org/officeDocument/2006/relationships/slideLayout" Target="../slideLayouts/slideLayout227.xml"/><Relationship Id="rId25" Type="http://schemas.openxmlformats.org/officeDocument/2006/relationships/slideLayout" Target="../slideLayouts/slideLayout249.xml"/><Relationship Id="rId46" Type="http://schemas.openxmlformats.org/officeDocument/2006/relationships/slideLayout" Target="../slideLayouts/slideLayout270.xml"/><Relationship Id="rId67" Type="http://schemas.openxmlformats.org/officeDocument/2006/relationships/slideLayout" Target="../slideLayouts/slideLayout291.xml"/><Relationship Id="rId116" Type="http://schemas.openxmlformats.org/officeDocument/2006/relationships/slideLayout" Target="../slideLayouts/slideLayout340.xml"/><Relationship Id="rId20" Type="http://schemas.openxmlformats.org/officeDocument/2006/relationships/slideLayout" Target="../slideLayouts/slideLayout244.xml"/><Relationship Id="rId41" Type="http://schemas.openxmlformats.org/officeDocument/2006/relationships/slideLayout" Target="../slideLayouts/slideLayout265.xml"/><Relationship Id="rId62" Type="http://schemas.openxmlformats.org/officeDocument/2006/relationships/slideLayout" Target="../slideLayouts/slideLayout286.xml"/><Relationship Id="rId83" Type="http://schemas.openxmlformats.org/officeDocument/2006/relationships/slideLayout" Target="../slideLayouts/slideLayout307.xml"/><Relationship Id="rId88" Type="http://schemas.openxmlformats.org/officeDocument/2006/relationships/slideLayout" Target="../slideLayouts/slideLayout312.xml"/><Relationship Id="rId111" Type="http://schemas.openxmlformats.org/officeDocument/2006/relationships/slideLayout" Target="../slideLayouts/slideLayout335.xml"/><Relationship Id="rId15" Type="http://schemas.openxmlformats.org/officeDocument/2006/relationships/slideLayout" Target="../slideLayouts/slideLayout239.xml"/><Relationship Id="rId36" Type="http://schemas.openxmlformats.org/officeDocument/2006/relationships/slideLayout" Target="../slideLayouts/slideLayout260.xml"/><Relationship Id="rId57" Type="http://schemas.openxmlformats.org/officeDocument/2006/relationships/slideLayout" Target="../slideLayouts/slideLayout281.xml"/><Relationship Id="rId106" Type="http://schemas.openxmlformats.org/officeDocument/2006/relationships/slideLayout" Target="../slideLayouts/slideLayout33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48.xml"/><Relationship Id="rId13" Type="http://schemas.openxmlformats.org/officeDocument/2006/relationships/slideLayout" Target="../slideLayouts/slideLayout353.xml"/><Relationship Id="rId18" Type="http://schemas.openxmlformats.org/officeDocument/2006/relationships/slideLayout" Target="../slideLayouts/slideLayout358.xml"/><Relationship Id="rId3" Type="http://schemas.openxmlformats.org/officeDocument/2006/relationships/slideLayout" Target="../slideLayouts/slideLayout343.xml"/><Relationship Id="rId7" Type="http://schemas.openxmlformats.org/officeDocument/2006/relationships/slideLayout" Target="../slideLayouts/slideLayout347.xml"/><Relationship Id="rId12" Type="http://schemas.openxmlformats.org/officeDocument/2006/relationships/slideLayout" Target="../slideLayouts/slideLayout352.xml"/><Relationship Id="rId17" Type="http://schemas.openxmlformats.org/officeDocument/2006/relationships/slideLayout" Target="../slideLayouts/slideLayout357.xml"/><Relationship Id="rId2" Type="http://schemas.openxmlformats.org/officeDocument/2006/relationships/slideLayout" Target="../slideLayouts/slideLayout342.xml"/><Relationship Id="rId16" Type="http://schemas.openxmlformats.org/officeDocument/2006/relationships/slideLayout" Target="../slideLayouts/slideLayout356.xml"/><Relationship Id="rId1" Type="http://schemas.openxmlformats.org/officeDocument/2006/relationships/slideLayout" Target="../slideLayouts/slideLayout341.xml"/><Relationship Id="rId6" Type="http://schemas.openxmlformats.org/officeDocument/2006/relationships/slideLayout" Target="../slideLayouts/slideLayout346.xml"/><Relationship Id="rId11" Type="http://schemas.openxmlformats.org/officeDocument/2006/relationships/slideLayout" Target="../slideLayouts/slideLayout351.xml"/><Relationship Id="rId5" Type="http://schemas.openxmlformats.org/officeDocument/2006/relationships/slideLayout" Target="../slideLayouts/slideLayout345.xml"/><Relationship Id="rId15" Type="http://schemas.openxmlformats.org/officeDocument/2006/relationships/slideLayout" Target="../slideLayouts/slideLayout355.xml"/><Relationship Id="rId10" Type="http://schemas.openxmlformats.org/officeDocument/2006/relationships/slideLayout" Target="../slideLayouts/slideLayout350.xml"/><Relationship Id="rId19" Type="http://schemas.openxmlformats.org/officeDocument/2006/relationships/theme" Target="../theme/theme5.xml"/><Relationship Id="rId4" Type="http://schemas.openxmlformats.org/officeDocument/2006/relationships/slideLayout" Target="../slideLayouts/slideLayout344.xml"/><Relationship Id="rId9" Type="http://schemas.openxmlformats.org/officeDocument/2006/relationships/slideLayout" Target="../slideLayouts/slideLayout349.xml"/><Relationship Id="rId14" Type="http://schemas.openxmlformats.org/officeDocument/2006/relationships/slideLayout" Target="../slideLayouts/slideLayout3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66.xml"/><Relationship Id="rId13" Type="http://schemas.openxmlformats.org/officeDocument/2006/relationships/slideLayout" Target="../slideLayouts/slideLayout371.xml"/><Relationship Id="rId18" Type="http://schemas.openxmlformats.org/officeDocument/2006/relationships/slideLayout" Target="../slideLayouts/slideLayout376.xml"/><Relationship Id="rId3" Type="http://schemas.openxmlformats.org/officeDocument/2006/relationships/slideLayout" Target="../slideLayouts/slideLayout361.xml"/><Relationship Id="rId21" Type="http://schemas.openxmlformats.org/officeDocument/2006/relationships/slideLayout" Target="../slideLayouts/slideLayout379.xml"/><Relationship Id="rId7" Type="http://schemas.openxmlformats.org/officeDocument/2006/relationships/slideLayout" Target="../slideLayouts/slideLayout365.xml"/><Relationship Id="rId12" Type="http://schemas.openxmlformats.org/officeDocument/2006/relationships/slideLayout" Target="../slideLayouts/slideLayout370.xml"/><Relationship Id="rId17" Type="http://schemas.openxmlformats.org/officeDocument/2006/relationships/slideLayout" Target="../slideLayouts/slideLayout375.xml"/><Relationship Id="rId25" Type="http://schemas.openxmlformats.org/officeDocument/2006/relationships/image" Target="../media/image1.emf"/><Relationship Id="rId2" Type="http://schemas.openxmlformats.org/officeDocument/2006/relationships/slideLayout" Target="../slideLayouts/slideLayout360.xml"/><Relationship Id="rId16" Type="http://schemas.openxmlformats.org/officeDocument/2006/relationships/slideLayout" Target="../slideLayouts/slideLayout374.xml"/><Relationship Id="rId20" Type="http://schemas.openxmlformats.org/officeDocument/2006/relationships/slideLayout" Target="../slideLayouts/slideLayout378.xml"/><Relationship Id="rId1" Type="http://schemas.openxmlformats.org/officeDocument/2006/relationships/slideLayout" Target="../slideLayouts/slideLayout359.xml"/><Relationship Id="rId6" Type="http://schemas.openxmlformats.org/officeDocument/2006/relationships/slideLayout" Target="../slideLayouts/slideLayout364.xml"/><Relationship Id="rId11" Type="http://schemas.openxmlformats.org/officeDocument/2006/relationships/slideLayout" Target="../slideLayouts/slideLayout369.xml"/><Relationship Id="rId24" Type="http://schemas.openxmlformats.org/officeDocument/2006/relationships/theme" Target="../theme/theme6.xml"/><Relationship Id="rId5" Type="http://schemas.openxmlformats.org/officeDocument/2006/relationships/slideLayout" Target="../slideLayouts/slideLayout363.xml"/><Relationship Id="rId15" Type="http://schemas.openxmlformats.org/officeDocument/2006/relationships/slideLayout" Target="../slideLayouts/slideLayout373.xml"/><Relationship Id="rId23" Type="http://schemas.openxmlformats.org/officeDocument/2006/relationships/slideLayout" Target="../slideLayouts/slideLayout381.xml"/><Relationship Id="rId10" Type="http://schemas.openxmlformats.org/officeDocument/2006/relationships/slideLayout" Target="../slideLayouts/slideLayout368.xml"/><Relationship Id="rId19" Type="http://schemas.openxmlformats.org/officeDocument/2006/relationships/slideLayout" Target="../slideLayouts/slideLayout377.xml"/><Relationship Id="rId4" Type="http://schemas.openxmlformats.org/officeDocument/2006/relationships/slideLayout" Target="../slideLayouts/slideLayout362.xml"/><Relationship Id="rId9" Type="http://schemas.openxmlformats.org/officeDocument/2006/relationships/slideLayout" Target="../slideLayouts/slideLayout367.xml"/><Relationship Id="rId14" Type="http://schemas.openxmlformats.org/officeDocument/2006/relationships/slideLayout" Target="../slideLayouts/slideLayout372.xml"/><Relationship Id="rId22" Type="http://schemas.openxmlformats.org/officeDocument/2006/relationships/slideLayout" Target="../slideLayouts/slideLayout380.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407.xml"/><Relationship Id="rId21" Type="http://schemas.openxmlformats.org/officeDocument/2006/relationships/slideLayout" Target="../slideLayouts/slideLayout402.xml"/><Relationship Id="rId42" Type="http://schemas.openxmlformats.org/officeDocument/2006/relationships/slideLayout" Target="../slideLayouts/slideLayout423.xml"/><Relationship Id="rId47" Type="http://schemas.openxmlformats.org/officeDocument/2006/relationships/slideLayout" Target="../slideLayouts/slideLayout428.xml"/><Relationship Id="rId63" Type="http://schemas.openxmlformats.org/officeDocument/2006/relationships/slideLayout" Target="../slideLayouts/slideLayout444.xml"/><Relationship Id="rId68" Type="http://schemas.openxmlformats.org/officeDocument/2006/relationships/slideLayout" Target="../slideLayouts/slideLayout449.xml"/><Relationship Id="rId16" Type="http://schemas.openxmlformats.org/officeDocument/2006/relationships/slideLayout" Target="../slideLayouts/slideLayout397.xml"/><Relationship Id="rId11" Type="http://schemas.openxmlformats.org/officeDocument/2006/relationships/slideLayout" Target="../slideLayouts/slideLayout392.xml"/><Relationship Id="rId24" Type="http://schemas.openxmlformats.org/officeDocument/2006/relationships/slideLayout" Target="../slideLayouts/slideLayout405.xml"/><Relationship Id="rId32" Type="http://schemas.openxmlformats.org/officeDocument/2006/relationships/slideLayout" Target="../slideLayouts/slideLayout413.xml"/><Relationship Id="rId37" Type="http://schemas.openxmlformats.org/officeDocument/2006/relationships/slideLayout" Target="../slideLayouts/slideLayout418.xml"/><Relationship Id="rId40" Type="http://schemas.openxmlformats.org/officeDocument/2006/relationships/slideLayout" Target="../slideLayouts/slideLayout421.xml"/><Relationship Id="rId45" Type="http://schemas.openxmlformats.org/officeDocument/2006/relationships/slideLayout" Target="../slideLayouts/slideLayout426.xml"/><Relationship Id="rId53" Type="http://schemas.openxmlformats.org/officeDocument/2006/relationships/slideLayout" Target="../slideLayouts/slideLayout434.xml"/><Relationship Id="rId58" Type="http://schemas.openxmlformats.org/officeDocument/2006/relationships/slideLayout" Target="../slideLayouts/slideLayout439.xml"/><Relationship Id="rId66" Type="http://schemas.openxmlformats.org/officeDocument/2006/relationships/slideLayout" Target="../slideLayouts/slideLayout447.xml"/><Relationship Id="rId74" Type="http://schemas.openxmlformats.org/officeDocument/2006/relationships/slideLayout" Target="../slideLayouts/slideLayout455.xml"/><Relationship Id="rId5" Type="http://schemas.openxmlformats.org/officeDocument/2006/relationships/slideLayout" Target="../slideLayouts/slideLayout386.xml"/><Relationship Id="rId61" Type="http://schemas.openxmlformats.org/officeDocument/2006/relationships/slideLayout" Target="../slideLayouts/slideLayout442.xml"/><Relationship Id="rId19" Type="http://schemas.openxmlformats.org/officeDocument/2006/relationships/slideLayout" Target="../slideLayouts/slideLayout400.xml"/><Relationship Id="rId14" Type="http://schemas.openxmlformats.org/officeDocument/2006/relationships/slideLayout" Target="../slideLayouts/slideLayout395.xml"/><Relationship Id="rId22" Type="http://schemas.openxmlformats.org/officeDocument/2006/relationships/slideLayout" Target="../slideLayouts/slideLayout403.xml"/><Relationship Id="rId27" Type="http://schemas.openxmlformats.org/officeDocument/2006/relationships/slideLayout" Target="../slideLayouts/slideLayout408.xml"/><Relationship Id="rId30" Type="http://schemas.openxmlformats.org/officeDocument/2006/relationships/slideLayout" Target="../slideLayouts/slideLayout411.xml"/><Relationship Id="rId35" Type="http://schemas.openxmlformats.org/officeDocument/2006/relationships/slideLayout" Target="../slideLayouts/slideLayout416.xml"/><Relationship Id="rId43" Type="http://schemas.openxmlformats.org/officeDocument/2006/relationships/slideLayout" Target="../slideLayouts/slideLayout424.xml"/><Relationship Id="rId48" Type="http://schemas.openxmlformats.org/officeDocument/2006/relationships/slideLayout" Target="../slideLayouts/slideLayout429.xml"/><Relationship Id="rId56" Type="http://schemas.openxmlformats.org/officeDocument/2006/relationships/slideLayout" Target="../slideLayouts/slideLayout437.xml"/><Relationship Id="rId64" Type="http://schemas.openxmlformats.org/officeDocument/2006/relationships/slideLayout" Target="../slideLayouts/slideLayout445.xml"/><Relationship Id="rId69" Type="http://schemas.openxmlformats.org/officeDocument/2006/relationships/slideLayout" Target="../slideLayouts/slideLayout450.xml"/><Relationship Id="rId77" Type="http://schemas.openxmlformats.org/officeDocument/2006/relationships/image" Target="../media/image1.emf"/><Relationship Id="rId8" Type="http://schemas.openxmlformats.org/officeDocument/2006/relationships/slideLayout" Target="../slideLayouts/slideLayout389.xml"/><Relationship Id="rId51" Type="http://schemas.openxmlformats.org/officeDocument/2006/relationships/slideLayout" Target="../slideLayouts/slideLayout432.xml"/><Relationship Id="rId72" Type="http://schemas.openxmlformats.org/officeDocument/2006/relationships/slideLayout" Target="../slideLayouts/slideLayout453.xml"/><Relationship Id="rId3" Type="http://schemas.openxmlformats.org/officeDocument/2006/relationships/slideLayout" Target="../slideLayouts/slideLayout384.xml"/><Relationship Id="rId12" Type="http://schemas.openxmlformats.org/officeDocument/2006/relationships/slideLayout" Target="../slideLayouts/slideLayout393.xml"/><Relationship Id="rId17" Type="http://schemas.openxmlformats.org/officeDocument/2006/relationships/slideLayout" Target="../slideLayouts/slideLayout398.xml"/><Relationship Id="rId25" Type="http://schemas.openxmlformats.org/officeDocument/2006/relationships/slideLayout" Target="../slideLayouts/slideLayout406.xml"/><Relationship Id="rId33" Type="http://schemas.openxmlformats.org/officeDocument/2006/relationships/slideLayout" Target="../slideLayouts/slideLayout414.xml"/><Relationship Id="rId38" Type="http://schemas.openxmlformats.org/officeDocument/2006/relationships/slideLayout" Target="../slideLayouts/slideLayout419.xml"/><Relationship Id="rId46" Type="http://schemas.openxmlformats.org/officeDocument/2006/relationships/slideLayout" Target="../slideLayouts/slideLayout427.xml"/><Relationship Id="rId59" Type="http://schemas.openxmlformats.org/officeDocument/2006/relationships/slideLayout" Target="../slideLayouts/slideLayout440.xml"/><Relationship Id="rId67" Type="http://schemas.openxmlformats.org/officeDocument/2006/relationships/slideLayout" Target="../slideLayouts/slideLayout448.xml"/><Relationship Id="rId20" Type="http://schemas.openxmlformats.org/officeDocument/2006/relationships/slideLayout" Target="../slideLayouts/slideLayout401.xml"/><Relationship Id="rId41" Type="http://schemas.openxmlformats.org/officeDocument/2006/relationships/slideLayout" Target="../slideLayouts/slideLayout422.xml"/><Relationship Id="rId54" Type="http://schemas.openxmlformats.org/officeDocument/2006/relationships/slideLayout" Target="../slideLayouts/slideLayout435.xml"/><Relationship Id="rId62" Type="http://schemas.openxmlformats.org/officeDocument/2006/relationships/slideLayout" Target="../slideLayouts/slideLayout443.xml"/><Relationship Id="rId70" Type="http://schemas.openxmlformats.org/officeDocument/2006/relationships/slideLayout" Target="../slideLayouts/slideLayout451.xml"/><Relationship Id="rId75" Type="http://schemas.openxmlformats.org/officeDocument/2006/relationships/slideLayout" Target="../slideLayouts/slideLayout456.xml"/><Relationship Id="rId1" Type="http://schemas.openxmlformats.org/officeDocument/2006/relationships/slideLayout" Target="../slideLayouts/slideLayout382.xml"/><Relationship Id="rId6" Type="http://schemas.openxmlformats.org/officeDocument/2006/relationships/slideLayout" Target="../slideLayouts/slideLayout387.xml"/><Relationship Id="rId15" Type="http://schemas.openxmlformats.org/officeDocument/2006/relationships/slideLayout" Target="../slideLayouts/slideLayout396.xml"/><Relationship Id="rId23" Type="http://schemas.openxmlformats.org/officeDocument/2006/relationships/slideLayout" Target="../slideLayouts/slideLayout404.xml"/><Relationship Id="rId28" Type="http://schemas.openxmlformats.org/officeDocument/2006/relationships/slideLayout" Target="../slideLayouts/slideLayout409.xml"/><Relationship Id="rId36" Type="http://schemas.openxmlformats.org/officeDocument/2006/relationships/slideLayout" Target="../slideLayouts/slideLayout417.xml"/><Relationship Id="rId49" Type="http://schemas.openxmlformats.org/officeDocument/2006/relationships/slideLayout" Target="../slideLayouts/slideLayout430.xml"/><Relationship Id="rId57" Type="http://schemas.openxmlformats.org/officeDocument/2006/relationships/slideLayout" Target="../slideLayouts/slideLayout438.xml"/><Relationship Id="rId10" Type="http://schemas.openxmlformats.org/officeDocument/2006/relationships/slideLayout" Target="../slideLayouts/slideLayout391.xml"/><Relationship Id="rId31" Type="http://schemas.openxmlformats.org/officeDocument/2006/relationships/slideLayout" Target="../slideLayouts/slideLayout412.xml"/><Relationship Id="rId44" Type="http://schemas.openxmlformats.org/officeDocument/2006/relationships/slideLayout" Target="../slideLayouts/slideLayout425.xml"/><Relationship Id="rId52" Type="http://schemas.openxmlformats.org/officeDocument/2006/relationships/slideLayout" Target="../slideLayouts/slideLayout433.xml"/><Relationship Id="rId60" Type="http://schemas.openxmlformats.org/officeDocument/2006/relationships/slideLayout" Target="../slideLayouts/slideLayout441.xml"/><Relationship Id="rId65" Type="http://schemas.openxmlformats.org/officeDocument/2006/relationships/slideLayout" Target="../slideLayouts/slideLayout446.xml"/><Relationship Id="rId73" Type="http://schemas.openxmlformats.org/officeDocument/2006/relationships/slideLayout" Target="../slideLayouts/slideLayout454.xml"/><Relationship Id="rId4" Type="http://schemas.openxmlformats.org/officeDocument/2006/relationships/slideLayout" Target="../slideLayouts/slideLayout385.xml"/><Relationship Id="rId9" Type="http://schemas.openxmlformats.org/officeDocument/2006/relationships/slideLayout" Target="../slideLayouts/slideLayout390.xml"/><Relationship Id="rId13" Type="http://schemas.openxmlformats.org/officeDocument/2006/relationships/slideLayout" Target="../slideLayouts/slideLayout394.xml"/><Relationship Id="rId18" Type="http://schemas.openxmlformats.org/officeDocument/2006/relationships/slideLayout" Target="../slideLayouts/slideLayout399.xml"/><Relationship Id="rId39" Type="http://schemas.openxmlformats.org/officeDocument/2006/relationships/slideLayout" Target="../slideLayouts/slideLayout420.xml"/><Relationship Id="rId34" Type="http://schemas.openxmlformats.org/officeDocument/2006/relationships/slideLayout" Target="../slideLayouts/slideLayout415.xml"/><Relationship Id="rId50" Type="http://schemas.openxmlformats.org/officeDocument/2006/relationships/slideLayout" Target="../slideLayouts/slideLayout431.xml"/><Relationship Id="rId55" Type="http://schemas.openxmlformats.org/officeDocument/2006/relationships/slideLayout" Target="../slideLayouts/slideLayout436.xml"/><Relationship Id="rId76" Type="http://schemas.openxmlformats.org/officeDocument/2006/relationships/theme" Target="../theme/theme7.xml"/><Relationship Id="rId7" Type="http://schemas.openxmlformats.org/officeDocument/2006/relationships/slideLayout" Target="../slideLayouts/slideLayout388.xml"/><Relationship Id="rId71" Type="http://schemas.openxmlformats.org/officeDocument/2006/relationships/slideLayout" Target="../slideLayouts/slideLayout452.xml"/><Relationship Id="rId2" Type="http://schemas.openxmlformats.org/officeDocument/2006/relationships/slideLayout" Target="../slideLayouts/slideLayout383.xml"/><Relationship Id="rId29" Type="http://schemas.openxmlformats.org/officeDocument/2006/relationships/slideLayout" Target="../slideLayouts/slideLayout410.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482.xml"/><Relationship Id="rId21" Type="http://schemas.openxmlformats.org/officeDocument/2006/relationships/slideLayout" Target="../slideLayouts/slideLayout477.xml"/><Relationship Id="rId42" Type="http://schemas.openxmlformats.org/officeDocument/2006/relationships/slideLayout" Target="../slideLayouts/slideLayout498.xml"/><Relationship Id="rId47" Type="http://schemas.openxmlformats.org/officeDocument/2006/relationships/slideLayout" Target="../slideLayouts/slideLayout503.xml"/><Relationship Id="rId63" Type="http://schemas.openxmlformats.org/officeDocument/2006/relationships/slideLayout" Target="../slideLayouts/slideLayout519.xml"/><Relationship Id="rId68" Type="http://schemas.openxmlformats.org/officeDocument/2006/relationships/slideLayout" Target="../slideLayouts/slideLayout524.xml"/><Relationship Id="rId84" Type="http://schemas.openxmlformats.org/officeDocument/2006/relationships/image" Target="../media/image1.emf"/><Relationship Id="rId16" Type="http://schemas.openxmlformats.org/officeDocument/2006/relationships/slideLayout" Target="../slideLayouts/slideLayout472.xml"/><Relationship Id="rId11" Type="http://schemas.openxmlformats.org/officeDocument/2006/relationships/slideLayout" Target="../slideLayouts/slideLayout467.xml"/><Relationship Id="rId32" Type="http://schemas.openxmlformats.org/officeDocument/2006/relationships/slideLayout" Target="../slideLayouts/slideLayout488.xml"/><Relationship Id="rId37" Type="http://schemas.openxmlformats.org/officeDocument/2006/relationships/slideLayout" Target="../slideLayouts/slideLayout493.xml"/><Relationship Id="rId53" Type="http://schemas.openxmlformats.org/officeDocument/2006/relationships/slideLayout" Target="../slideLayouts/slideLayout509.xml"/><Relationship Id="rId58" Type="http://schemas.openxmlformats.org/officeDocument/2006/relationships/slideLayout" Target="../slideLayouts/slideLayout514.xml"/><Relationship Id="rId74" Type="http://schemas.openxmlformats.org/officeDocument/2006/relationships/slideLayout" Target="../slideLayouts/slideLayout530.xml"/><Relationship Id="rId79" Type="http://schemas.openxmlformats.org/officeDocument/2006/relationships/slideLayout" Target="../slideLayouts/slideLayout535.xml"/><Relationship Id="rId5" Type="http://schemas.openxmlformats.org/officeDocument/2006/relationships/slideLayout" Target="../slideLayouts/slideLayout461.xml"/><Relationship Id="rId61" Type="http://schemas.openxmlformats.org/officeDocument/2006/relationships/slideLayout" Target="../slideLayouts/slideLayout517.xml"/><Relationship Id="rId82" Type="http://schemas.openxmlformats.org/officeDocument/2006/relationships/slideLayout" Target="../slideLayouts/slideLayout538.xml"/><Relationship Id="rId19" Type="http://schemas.openxmlformats.org/officeDocument/2006/relationships/slideLayout" Target="../slideLayouts/slideLayout475.xml"/><Relationship Id="rId14" Type="http://schemas.openxmlformats.org/officeDocument/2006/relationships/slideLayout" Target="../slideLayouts/slideLayout470.xml"/><Relationship Id="rId22" Type="http://schemas.openxmlformats.org/officeDocument/2006/relationships/slideLayout" Target="../slideLayouts/slideLayout478.xml"/><Relationship Id="rId27" Type="http://schemas.openxmlformats.org/officeDocument/2006/relationships/slideLayout" Target="../slideLayouts/slideLayout483.xml"/><Relationship Id="rId30" Type="http://schemas.openxmlformats.org/officeDocument/2006/relationships/slideLayout" Target="../slideLayouts/slideLayout486.xml"/><Relationship Id="rId35" Type="http://schemas.openxmlformats.org/officeDocument/2006/relationships/slideLayout" Target="../slideLayouts/slideLayout491.xml"/><Relationship Id="rId43" Type="http://schemas.openxmlformats.org/officeDocument/2006/relationships/slideLayout" Target="../slideLayouts/slideLayout499.xml"/><Relationship Id="rId48" Type="http://schemas.openxmlformats.org/officeDocument/2006/relationships/slideLayout" Target="../slideLayouts/slideLayout504.xml"/><Relationship Id="rId56" Type="http://schemas.openxmlformats.org/officeDocument/2006/relationships/slideLayout" Target="../slideLayouts/slideLayout512.xml"/><Relationship Id="rId64" Type="http://schemas.openxmlformats.org/officeDocument/2006/relationships/slideLayout" Target="../slideLayouts/slideLayout520.xml"/><Relationship Id="rId69" Type="http://schemas.openxmlformats.org/officeDocument/2006/relationships/slideLayout" Target="../slideLayouts/slideLayout525.xml"/><Relationship Id="rId77" Type="http://schemas.openxmlformats.org/officeDocument/2006/relationships/slideLayout" Target="../slideLayouts/slideLayout533.xml"/><Relationship Id="rId8" Type="http://schemas.openxmlformats.org/officeDocument/2006/relationships/slideLayout" Target="../slideLayouts/slideLayout464.xml"/><Relationship Id="rId51" Type="http://schemas.openxmlformats.org/officeDocument/2006/relationships/slideLayout" Target="../slideLayouts/slideLayout507.xml"/><Relationship Id="rId72" Type="http://schemas.openxmlformats.org/officeDocument/2006/relationships/slideLayout" Target="../slideLayouts/slideLayout528.xml"/><Relationship Id="rId80" Type="http://schemas.openxmlformats.org/officeDocument/2006/relationships/slideLayout" Target="../slideLayouts/slideLayout536.xml"/><Relationship Id="rId3" Type="http://schemas.openxmlformats.org/officeDocument/2006/relationships/slideLayout" Target="../slideLayouts/slideLayout459.xml"/><Relationship Id="rId12" Type="http://schemas.openxmlformats.org/officeDocument/2006/relationships/slideLayout" Target="../slideLayouts/slideLayout468.xml"/><Relationship Id="rId17" Type="http://schemas.openxmlformats.org/officeDocument/2006/relationships/slideLayout" Target="../slideLayouts/slideLayout473.xml"/><Relationship Id="rId25" Type="http://schemas.openxmlformats.org/officeDocument/2006/relationships/slideLayout" Target="../slideLayouts/slideLayout481.xml"/><Relationship Id="rId33" Type="http://schemas.openxmlformats.org/officeDocument/2006/relationships/slideLayout" Target="../slideLayouts/slideLayout489.xml"/><Relationship Id="rId38" Type="http://schemas.openxmlformats.org/officeDocument/2006/relationships/slideLayout" Target="../slideLayouts/slideLayout494.xml"/><Relationship Id="rId46" Type="http://schemas.openxmlformats.org/officeDocument/2006/relationships/slideLayout" Target="../slideLayouts/slideLayout502.xml"/><Relationship Id="rId59" Type="http://schemas.openxmlformats.org/officeDocument/2006/relationships/slideLayout" Target="../slideLayouts/slideLayout515.xml"/><Relationship Id="rId67" Type="http://schemas.openxmlformats.org/officeDocument/2006/relationships/slideLayout" Target="../slideLayouts/slideLayout523.xml"/><Relationship Id="rId20" Type="http://schemas.openxmlformats.org/officeDocument/2006/relationships/slideLayout" Target="../slideLayouts/slideLayout476.xml"/><Relationship Id="rId41" Type="http://schemas.openxmlformats.org/officeDocument/2006/relationships/slideLayout" Target="../slideLayouts/slideLayout497.xml"/><Relationship Id="rId54" Type="http://schemas.openxmlformats.org/officeDocument/2006/relationships/slideLayout" Target="../slideLayouts/slideLayout510.xml"/><Relationship Id="rId62" Type="http://schemas.openxmlformats.org/officeDocument/2006/relationships/slideLayout" Target="../slideLayouts/slideLayout518.xml"/><Relationship Id="rId70" Type="http://schemas.openxmlformats.org/officeDocument/2006/relationships/slideLayout" Target="../slideLayouts/slideLayout526.xml"/><Relationship Id="rId75" Type="http://schemas.openxmlformats.org/officeDocument/2006/relationships/slideLayout" Target="../slideLayouts/slideLayout531.xml"/><Relationship Id="rId83" Type="http://schemas.openxmlformats.org/officeDocument/2006/relationships/theme" Target="../theme/theme8.xml"/><Relationship Id="rId1" Type="http://schemas.openxmlformats.org/officeDocument/2006/relationships/slideLayout" Target="../slideLayouts/slideLayout457.xml"/><Relationship Id="rId6" Type="http://schemas.openxmlformats.org/officeDocument/2006/relationships/slideLayout" Target="../slideLayouts/slideLayout462.xml"/><Relationship Id="rId15" Type="http://schemas.openxmlformats.org/officeDocument/2006/relationships/slideLayout" Target="../slideLayouts/slideLayout471.xml"/><Relationship Id="rId23" Type="http://schemas.openxmlformats.org/officeDocument/2006/relationships/slideLayout" Target="../slideLayouts/slideLayout479.xml"/><Relationship Id="rId28" Type="http://schemas.openxmlformats.org/officeDocument/2006/relationships/slideLayout" Target="../slideLayouts/slideLayout484.xml"/><Relationship Id="rId36" Type="http://schemas.openxmlformats.org/officeDocument/2006/relationships/slideLayout" Target="../slideLayouts/slideLayout492.xml"/><Relationship Id="rId49" Type="http://schemas.openxmlformats.org/officeDocument/2006/relationships/slideLayout" Target="../slideLayouts/slideLayout505.xml"/><Relationship Id="rId57" Type="http://schemas.openxmlformats.org/officeDocument/2006/relationships/slideLayout" Target="../slideLayouts/slideLayout513.xml"/><Relationship Id="rId10" Type="http://schemas.openxmlformats.org/officeDocument/2006/relationships/slideLayout" Target="../slideLayouts/slideLayout466.xml"/><Relationship Id="rId31" Type="http://schemas.openxmlformats.org/officeDocument/2006/relationships/slideLayout" Target="../slideLayouts/slideLayout487.xml"/><Relationship Id="rId44" Type="http://schemas.openxmlformats.org/officeDocument/2006/relationships/slideLayout" Target="../slideLayouts/slideLayout500.xml"/><Relationship Id="rId52" Type="http://schemas.openxmlformats.org/officeDocument/2006/relationships/slideLayout" Target="../slideLayouts/slideLayout508.xml"/><Relationship Id="rId60" Type="http://schemas.openxmlformats.org/officeDocument/2006/relationships/slideLayout" Target="../slideLayouts/slideLayout516.xml"/><Relationship Id="rId65" Type="http://schemas.openxmlformats.org/officeDocument/2006/relationships/slideLayout" Target="../slideLayouts/slideLayout521.xml"/><Relationship Id="rId73" Type="http://schemas.openxmlformats.org/officeDocument/2006/relationships/slideLayout" Target="../slideLayouts/slideLayout529.xml"/><Relationship Id="rId78" Type="http://schemas.openxmlformats.org/officeDocument/2006/relationships/slideLayout" Target="../slideLayouts/slideLayout534.xml"/><Relationship Id="rId81" Type="http://schemas.openxmlformats.org/officeDocument/2006/relationships/slideLayout" Target="../slideLayouts/slideLayout537.xml"/><Relationship Id="rId4" Type="http://schemas.openxmlformats.org/officeDocument/2006/relationships/slideLayout" Target="../slideLayouts/slideLayout460.xml"/><Relationship Id="rId9" Type="http://schemas.openxmlformats.org/officeDocument/2006/relationships/slideLayout" Target="../slideLayouts/slideLayout465.xml"/><Relationship Id="rId13" Type="http://schemas.openxmlformats.org/officeDocument/2006/relationships/slideLayout" Target="../slideLayouts/slideLayout469.xml"/><Relationship Id="rId18" Type="http://schemas.openxmlformats.org/officeDocument/2006/relationships/slideLayout" Target="../slideLayouts/slideLayout474.xml"/><Relationship Id="rId39" Type="http://schemas.openxmlformats.org/officeDocument/2006/relationships/slideLayout" Target="../slideLayouts/slideLayout495.xml"/><Relationship Id="rId34" Type="http://schemas.openxmlformats.org/officeDocument/2006/relationships/slideLayout" Target="../slideLayouts/slideLayout490.xml"/><Relationship Id="rId50" Type="http://schemas.openxmlformats.org/officeDocument/2006/relationships/slideLayout" Target="../slideLayouts/slideLayout506.xml"/><Relationship Id="rId55" Type="http://schemas.openxmlformats.org/officeDocument/2006/relationships/slideLayout" Target="../slideLayouts/slideLayout511.xml"/><Relationship Id="rId76" Type="http://schemas.openxmlformats.org/officeDocument/2006/relationships/slideLayout" Target="../slideLayouts/slideLayout532.xml"/><Relationship Id="rId7" Type="http://schemas.openxmlformats.org/officeDocument/2006/relationships/slideLayout" Target="../slideLayouts/slideLayout463.xml"/><Relationship Id="rId71" Type="http://schemas.openxmlformats.org/officeDocument/2006/relationships/slideLayout" Target="../slideLayouts/slideLayout527.xml"/><Relationship Id="rId2" Type="http://schemas.openxmlformats.org/officeDocument/2006/relationships/slideLayout" Target="../slideLayouts/slideLayout458.xml"/><Relationship Id="rId29" Type="http://schemas.openxmlformats.org/officeDocument/2006/relationships/slideLayout" Target="../slideLayouts/slideLayout485.xml"/><Relationship Id="rId24" Type="http://schemas.openxmlformats.org/officeDocument/2006/relationships/slideLayout" Target="../slideLayouts/slideLayout480.xml"/><Relationship Id="rId40" Type="http://schemas.openxmlformats.org/officeDocument/2006/relationships/slideLayout" Target="../slideLayouts/slideLayout496.xml"/><Relationship Id="rId45" Type="http://schemas.openxmlformats.org/officeDocument/2006/relationships/slideLayout" Target="../slideLayouts/slideLayout501.xml"/><Relationship Id="rId66" Type="http://schemas.openxmlformats.org/officeDocument/2006/relationships/slideLayout" Target="../slideLayouts/slideLayout5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81D24B1-AB91-0990-16CA-F93F1A51BD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8D3AE27-D036-B07B-5676-C9F95B8AAE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22F044-8A46-67A6-5E44-D333B4CA37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F86425B-975F-463D-B43C-6723C3651EAF}" type="datetimeFigureOut">
              <a:rPr lang="en-US" smtClean="0"/>
              <a:t>2/8/2024</a:t>
            </a:fld>
            <a:endParaRPr lang="en-US"/>
          </a:p>
        </p:txBody>
      </p:sp>
      <p:sp>
        <p:nvSpPr>
          <p:cNvPr id="5" name="Footer Placeholder 4">
            <a:extLst>
              <a:ext uri="{FF2B5EF4-FFF2-40B4-BE49-F238E27FC236}">
                <a16:creationId xmlns:a16="http://schemas.microsoft.com/office/drawing/2014/main" id="{B659CAC7-EF0C-8CE6-48A2-9CACC9E9A4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F6E9642-A1B9-7746-4187-1D0B13BE43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FA90470-7644-456C-9E6D-350DE7CA6393}" type="slidenum">
              <a:rPr lang="en-US" smtClean="0"/>
              <a:t>‹#›</a:t>
            </a:fld>
            <a:endParaRPr lang="en-US"/>
          </a:p>
        </p:txBody>
      </p:sp>
    </p:spTree>
    <p:extLst>
      <p:ext uri="{BB962C8B-B14F-4D97-AF65-F5344CB8AC3E}">
        <p14:creationId xmlns:p14="http://schemas.microsoft.com/office/powerpoint/2010/main" val="1836910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4042" r:id="rId12"/>
    <p:sldLayoutId id="214748404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83704"/>
            <a:ext cx="11018520" cy="492443"/>
          </a:xfrm>
          <a:prstGeom prst="rect">
            <a:avLst/>
          </a:prstGeom>
        </p:spPr>
        <p:txBody>
          <a:bodyPr vert="horz" wrap="square" lIns="0" tIns="0" rIns="0" bIns="0" rtlCol="0" anchor="t">
            <a:spAutoFit/>
          </a:bodyPr>
          <a:lstStyle/>
          <a:p>
            <a:r>
              <a:rPr lang="en-US"/>
              <a:t>Click to edit Master title style</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4" cstate="screen">
            <a:extLst>
              <a:ext uri="{28A0092B-C50C-407E-A947-70E740481C1C}">
                <a14:useLocalDpi xmlns:a14="http://schemas.microsoft.com/office/drawing/2010/main"/>
              </a:ext>
            </a:extLst>
          </a:blip>
          <a:srcRect l="762"/>
          <a:stretch/>
        </p:blipFill>
        <p:spPr>
          <a:xfrm rot="5400000">
            <a:off x="9509760" y="2843774"/>
            <a:ext cx="6858000" cy="1170455"/>
          </a:xfrm>
          <a:prstGeom prst="rect">
            <a:avLst/>
          </a:prstGeom>
        </p:spPr>
      </p:pic>
      <p:sp>
        <p:nvSpPr>
          <p:cNvPr id="5" name="Text Placeholder 4">
            <a:extLst>
              <a:ext uri="{FF2B5EF4-FFF2-40B4-BE49-F238E27FC236}">
                <a16:creationId xmlns:a16="http://schemas.microsoft.com/office/drawing/2014/main" id="{36E17BD5-D89B-1E45-6BD9-7C4F31DC7F86}"/>
              </a:ext>
            </a:extLst>
          </p:cNvPr>
          <p:cNvSpPr>
            <a:spLocks noGrp="1"/>
          </p:cNvSpPr>
          <p:nvPr>
            <p:ph type="body" idx="1"/>
          </p:nvPr>
        </p:nvSpPr>
        <p:spPr>
          <a:xfrm>
            <a:off x="582169" y="1435608"/>
            <a:ext cx="110276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18404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Lst>
  <p:transition>
    <p:fade/>
  </p:transition>
  <p:hf sldNum="0" hdr="0" ftr="0" dt="0"/>
  <p:txStyles>
    <p:titleStyle>
      <a:lvl1pPr algn="l" defTabSz="932719" rtl="0" eaLnBrk="1" latinLnBrk="0" hangingPunct="1">
        <a:lnSpc>
          <a:spcPct val="100000"/>
        </a:lnSpc>
        <a:spcBef>
          <a:spcPct val="0"/>
        </a:spcBef>
        <a:buNone/>
        <a:defRPr lang="en-US" sz="3200" b="0" kern="1200" cap="none" spc="-51" baseline="0" dirty="0">
          <a:ln w="3175">
            <a:noFill/>
          </a:ln>
          <a:solidFill>
            <a:schemeClr val="accent1"/>
          </a:solidFill>
          <a:effectLst/>
          <a:latin typeface="+mj-lt"/>
          <a:ea typeface="+mn-ea"/>
          <a:cs typeface="Segoe UI" pitchFamily="34" charset="0"/>
        </a:defRPr>
      </a:lvl1pPr>
    </p:titleStyle>
    <p:bodyStyle>
      <a:lvl1pPr marL="282575" marR="0" indent="-282575" algn="l" defTabSz="932719" rtl="0" eaLnBrk="1" fontAlgn="auto" latinLnBrk="0" hangingPunct="1">
        <a:lnSpc>
          <a:spcPct val="100000"/>
        </a:lnSpc>
        <a:spcBef>
          <a:spcPct val="20000"/>
        </a:spcBef>
        <a:spcAft>
          <a:spcPts val="0"/>
        </a:spcAft>
        <a:buClrTx/>
        <a:buSzPct val="90000"/>
        <a:buFontTx/>
        <a:buBlip>
          <a:blip r:embed="rId95"/>
        </a:buBlip>
        <a:tabLst/>
        <a:defRPr lang="en-US" sz="2000" kern="1200" spc="0" baseline="0" dirty="0">
          <a:gradFill>
            <a:gsLst>
              <a:gs pos="0">
                <a:schemeClr val="tx1"/>
              </a:gs>
              <a:gs pos="100000">
                <a:schemeClr val="tx1"/>
              </a:gs>
            </a:gsLst>
            <a:lin ang="5400000" scaled="1"/>
          </a:gradFill>
          <a:latin typeface="+mn-lt"/>
          <a:ea typeface="+mn-ea"/>
          <a:cs typeface="Segoe UI" panose="020B0502040204020203" pitchFamily="34" charset="0"/>
        </a:defRPr>
      </a:lvl1pPr>
      <a:lvl2pPr marL="457200" marR="0" indent="-227013" algn="l" defTabSz="932719" rtl="0" eaLnBrk="1" fontAlgn="auto" latinLnBrk="0" hangingPunct="1">
        <a:lnSpc>
          <a:spcPct val="100000"/>
        </a:lnSpc>
        <a:spcBef>
          <a:spcPct val="20000"/>
        </a:spcBef>
        <a:spcAft>
          <a:spcPts val="0"/>
        </a:spcAft>
        <a:buClrTx/>
        <a:buSzPct val="90000"/>
        <a:buFontTx/>
        <a:buBlip>
          <a:blip r:embed="rId95"/>
        </a:buBlip>
        <a:tabLst/>
        <a:defRPr lang="en-US" sz="1800" kern="1200" spc="0" baseline="0" dirty="0">
          <a:gradFill>
            <a:gsLst>
              <a:gs pos="0">
                <a:schemeClr val="tx1"/>
              </a:gs>
              <a:gs pos="100000">
                <a:schemeClr val="tx1"/>
              </a:gs>
            </a:gsLst>
            <a:lin ang="5400000" scaled="1"/>
          </a:gradFill>
          <a:latin typeface="+mn-lt"/>
          <a:ea typeface="+mn-ea"/>
          <a:cs typeface="+mn-cs"/>
        </a:defRPr>
      </a:lvl2pPr>
      <a:lvl3pPr marL="685800" marR="0" indent="-227013" algn="l" defTabSz="932719" rtl="0" eaLnBrk="1" fontAlgn="auto" latinLnBrk="0" hangingPunct="1">
        <a:lnSpc>
          <a:spcPct val="100000"/>
        </a:lnSpc>
        <a:spcBef>
          <a:spcPct val="20000"/>
        </a:spcBef>
        <a:spcAft>
          <a:spcPts val="0"/>
        </a:spcAft>
        <a:buClrTx/>
        <a:buSzPct val="90000"/>
        <a:buFontTx/>
        <a:buBlip>
          <a:blip r:embed="rId95"/>
        </a:buBlip>
        <a:tabLst/>
        <a:defRPr lang="en-US" sz="1600" kern="1200" spc="0" baseline="0" dirty="0">
          <a:gradFill>
            <a:gsLst>
              <a:gs pos="0">
                <a:schemeClr val="tx1"/>
              </a:gs>
              <a:gs pos="100000">
                <a:schemeClr val="tx1"/>
              </a:gs>
            </a:gsLst>
            <a:lin ang="5400000" scaled="1"/>
          </a:gradFill>
          <a:latin typeface="+mn-lt"/>
          <a:ea typeface="+mn-ea"/>
          <a:cs typeface="+mn-cs"/>
        </a:defRPr>
      </a:lvl3pPr>
      <a:lvl4pPr marL="914400" marR="0" indent="-227013" algn="l" defTabSz="932719" rtl="0" eaLnBrk="1" fontAlgn="auto" latinLnBrk="0" hangingPunct="1">
        <a:lnSpc>
          <a:spcPct val="100000"/>
        </a:lnSpc>
        <a:spcBef>
          <a:spcPct val="20000"/>
        </a:spcBef>
        <a:spcAft>
          <a:spcPts val="0"/>
        </a:spcAft>
        <a:buClrTx/>
        <a:buSzPct val="90000"/>
        <a:buFontTx/>
        <a:buBlip>
          <a:blip r:embed="rId95"/>
        </a:buBlip>
        <a:tabLst/>
        <a:defRPr lang="en-US" sz="1400" kern="1200" spc="0" baseline="0" dirty="0">
          <a:gradFill>
            <a:gsLst>
              <a:gs pos="0">
                <a:schemeClr val="tx1"/>
              </a:gs>
              <a:gs pos="100000">
                <a:schemeClr val="tx1"/>
              </a:gs>
            </a:gsLst>
            <a:lin ang="5400000" scaled="1"/>
          </a:gradFill>
          <a:latin typeface="+mn-lt"/>
          <a:ea typeface="+mn-ea"/>
          <a:cs typeface="+mn-cs"/>
        </a:defRPr>
      </a:lvl4pPr>
      <a:lvl5pPr marL="1143000" marR="0" indent="-227013" algn="l" defTabSz="932719" rtl="0" eaLnBrk="1" fontAlgn="auto" latinLnBrk="0" hangingPunct="1">
        <a:lnSpc>
          <a:spcPct val="100000"/>
        </a:lnSpc>
        <a:spcBef>
          <a:spcPct val="20000"/>
        </a:spcBef>
        <a:spcAft>
          <a:spcPts val="0"/>
        </a:spcAft>
        <a:buClrTx/>
        <a:buSzPct val="90000"/>
        <a:buFontTx/>
        <a:buBlip>
          <a:blip r:embed="rId95"/>
        </a:buBlip>
        <a:tabLst/>
        <a:defRPr lang="en-US" sz="1200" kern="1200" spc="0" baseline="0" dirty="0">
          <a:gradFill>
            <a:gsLst>
              <a:gs pos="0">
                <a:schemeClr val="tx1"/>
              </a:gs>
              <a:gs pos="100000">
                <a:schemeClr val="tx1"/>
              </a:gs>
            </a:gsLst>
            <a:lin ang="5400000" scaled="1"/>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873">
          <p15:clr>
            <a:srgbClr val="C35EA4"/>
          </p15:clr>
        </p15:guide>
        <p15:guide id="17" pos="17335">
          <p15:clr>
            <a:srgbClr val="C35EA4"/>
          </p15:clr>
        </p15:guide>
        <p15:guide id="25" orient="horz" pos="875">
          <p15:clr>
            <a:srgbClr val="C35EA4"/>
          </p15:clr>
        </p15:guide>
        <p15:guide id="26" orient="horz" pos="9360">
          <p15:clr>
            <a:srgbClr val="C35EA4"/>
          </p15:clr>
        </p15:guide>
        <p15:guide id="27" orient="horz" pos="436">
          <p15:clr>
            <a:srgbClr val="A4A3A4"/>
          </p15:clr>
        </p15:guide>
        <p15:guide id="28" pos="439">
          <p15:clr>
            <a:srgbClr val="A4A3A4"/>
          </p15:clr>
        </p15:guide>
        <p15:guide id="29" orient="horz" pos="9801">
          <p15:clr>
            <a:srgbClr val="A4A3A4"/>
          </p15:clr>
        </p15:guide>
        <p15:guide id="30" pos="1776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1"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972003467"/>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 id="2147483777" r:id="rId24"/>
    <p:sldLayoutId id="2147483778" r:id="rId25"/>
    <p:sldLayoutId id="2147483779" r:id="rId26"/>
    <p:sldLayoutId id="2147483780" r:id="rId27"/>
    <p:sldLayoutId id="2147483781" r:id="rId28"/>
    <p:sldLayoutId id="2147483782" r:id="rId29"/>
    <p:sldLayoutId id="2147483783" r:id="rId30"/>
    <p:sldLayoutId id="2147483784" r:id="rId31"/>
    <p:sldLayoutId id="2147483785" r:id="rId32"/>
    <p:sldLayoutId id="2147483786" r:id="rId33"/>
    <p:sldLayoutId id="2147483787" r:id="rId34"/>
    <p:sldLayoutId id="2147483788" r:id="rId35"/>
    <p:sldLayoutId id="2147483789" r:id="rId36"/>
    <p:sldLayoutId id="2147483790" r:id="rId37"/>
    <p:sldLayoutId id="2147483791" r:id="rId38"/>
    <p:sldLayoutId id="2147483792" r:id="rId39"/>
    <p:sldLayoutId id="2147483793" r:id="rId40"/>
    <p:sldLayoutId id="2147483794" r:id="rId41"/>
    <p:sldLayoutId id="2147483795" r:id="rId42"/>
    <p:sldLayoutId id="2147483796" r:id="rId43"/>
    <p:sldLayoutId id="2147483797" r:id="rId44"/>
    <p:sldLayoutId id="2147483798" r:id="rId45"/>
    <p:sldLayoutId id="2147483799" r:id="rId46"/>
    <p:sldLayoutId id="2147483800" r:id="rId47"/>
    <p:sldLayoutId id="2147483801" r:id="rId48"/>
    <p:sldLayoutId id="2147483802" r:id="rId49"/>
    <p:sldLayoutId id="2147483803" r:id="rId50"/>
    <p:sldLayoutId id="2147483804" r:id="rId51"/>
    <p:sldLayoutId id="2147483805" r:id="rId52"/>
    <p:sldLayoutId id="2147483806" r:id="rId53"/>
    <p:sldLayoutId id="2147483807" r:id="rId54"/>
    <p:sldLayoutId id="2147483808" r:id="rId55"/>
    <p:sldLayoutId id="2147483809" r:id="rId56"/>
    <p:sldLayoutId id="2147483810" r:id="rId57"/>
    <p:sldLayoutId id="2147483811" r:id="rId58"/>
    <p:sldLayoutId id="2147483812" r:id="rId59"/>
    <p:sldLayoutId id="2147483813" r:id="rId60"/>
    <p:sldLayoutId id="2147483814" r:id="rId61"/>
    <p:sldLayoutId id="2147483815" r:id="rId62"/>
    <p:sldLayoutId id="2147483816" r:id="rId63"/>
    <p:sldLayoutId id="2147483817" r:id="rId64"/>
    <p:sldLayoutId id="2147483818" r:id="rId65"/>
    <p:sldLayoutId id="2147483819" r:id="rId66"/>
    <p:sldLayoutId id="2147483820" r:id="rId67"/>
    <p:sldLayoutId id="2147483821" r:id="rId68"/>
    <p:sldLayoutId id="2147483822" r:id="rId69"/>
    <p:sldLayoutId id="2147483823" r:id="rId70"/>
    <p:sldLayoutId id="2147483824" r:id="rId71"/>
    <p:sldLayoutId id="2147483825" r:id="rId72"/>
    <p:sldLayoutId id="2147483826" r:id="rId73"/>
    <p:sldLayoutId id="2147483827" r:id="rId74"/>
    <p:sldLayoutId id="2147483828" r:id="rId75"/>
    <p:sldLayoutId id="2147483829" r:id="rId76"/>
    <p:sldLayoutId id="2147483830" r:id="rId77"/>
    <p:sldLayoutId id="2147483831" r:id="rId78"/>
    <p:sldLayoutId id="2147483832" r:id="rId79"/>
    <p:sldLayoutId id="2147483833" r:id="rId80"/>
    <p:sldLayoutId id="2147483834" r:id="rId81"/>
    <p:sldLayoutId id="2147483835" r:id="rId82"/>
    <p:sldLayoutId id="2147483836" r:id="rId83"/>
    <p:sldLayoutId id="2147483837" r:id="rId84"/>
    <p:sldLayoutId id="2147483838" r:id="rId85"/>
    <p:sldLayoutId id="2147483839" r:id="rId86"/>
    <p:sldLayoutId id="2147483840" r:id="rId87"/>
    <p:sldLayoutId id="2147483841" r:id="rId88"/>
    <p:sldLayoutId id="2147483842" r:id="rId89"/>
    <p:sldLayoutId id="2147483843" r:id="rId90"/>
    <p:sldLayoutId id="2147483844" r:id="rId91"/>
    <p:sldLayoutId id="2147483845" r:id="rId92"/>
    <p:sldLayoutId id="2147483846" r:id="rId93"/>
    <p:sldLayoutId id="2147483847" r:id="rId94"/>
    <p:sldLayoutId id="2147483848" r:id="rId95"/>
    <p:sldLayoutId id="2147483849" r:id="rId96"/>
    <p:sldLayoutId id="2147483850" r:id="rId97"/>
    <p:sldLayoutId id="2147483851" r:id="rId98"/>
    <p:sldLayoutId id="2147483852" r:id="rId99"/>
    <p:sldLayoutId id="2147483853" r:id="rId100"/>
    <p:sldLayoutId id="2147483854" r:id="rId101"/>
    <p:sldLayoutId id="2147483855" r:id="rId102"/>
    <p:sldLayoutId id="2147483856" r:id="rId103"/>
    <p:sldLayoutId id="2147483857" r:id="rId104"/>
    <p:sldLayoutId id="2147483858" r:id="rId105"/>
    <p:sldLayoutId id="2147483859" r:id="rId106"/>
    <p:sldLayoutId id="2147483860" r:id="rId107"/>
    <p:sldLayoutId id="2147483861" r:id="rId108"/>
    <p:sldLayoutId id="2147483862" r:id="rId109"/>
    <p:sldLayoutId id="2147483863" r:id="rId110"/>
    <p:sldLayoutId id="2147483864" r:id="rId111"/>
    <p:sldLayoutId id="2147483865" r:id="rId112"/>
    <p:sldLayoutId id="2147483866" r:id="rId113"/>
    <p:sldLayoutId id="2147483867" r:id="rId114"/>
    <p:sldLayoutId id="2147483868" r:id="rId115"/>
    <p:sldLayoutId id="2147483869" r:id="rId116"/>
    <p:sldLayoutId id="2147483870" r:id="rId117"/>
    <p:sldLayoutId id="2147483871" r:id="rId118"/>
    <p:sldLayoutId id="2147483872" r:id="rId11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8"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204830474"/>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 id="2147483898" r:id="rId25"/>
    <p:sldLayoutId id="2147483899" r:id="rId26"/>
    <p:sldLayoutId id="2147483900" r:id="rId27"/>
    <p:sldLayoutId id="2147483901" r:id="rId28"/>
    <p:sldLayoutId id="2147483902" r:id="rId29"/>
    <p:sldLayoutId id="2147483903" r:id="rId30"/>
    <p:sldLayoutId id="2147483904" r:id="rId31"/>
    <p:sldLayoutId id="2147483905" r:id="rId32"/>
    <p:sldLayoutId id="2147483906" r:id="rId33"/>
    <p:sldLayoutId id="2147483907" r:id="rId34"/>
    <p:sldLayoutId id="2147483908" r:id="rId35"/>
    <p:sldLayoutId id="2147483909" r:id="rId36"/>
    <p:sldLayoutId id="2147483910" r:id="rId37"/>
    <p:sldLayoutId id="2147483911" r:id="rId38"/>
    <p:sldLayoutId id="2147483912" r:id="rId39"/>
    <p:sldLayoutId id="2147483913" r:id="rId40"/>
    <p:sldLayoutId id="2147483914" r:id="rId41"/>
    <p:sldLayoutId id="2147483915" r:id="rId42"/>
    <p:sldLayoutId id="2147483916" r:id="rId43"/>
    <p:sldLayoutId id="2147483917" r:id="rId44"/>
    <p:sldLayoutId id="2147483918" r:id="rId45"/>
    <p:sldLayoutId id="2147483919" r:id="rId46"/>
    <p:sldLayoutId id="2147483920" r:id="rId47"/>
    <p:sldLayoutId id="2147483921" r:id="rId48"/>
    <p:sldLayoutId id="2147483922" r:id="rId49"/>
    <p:sldLayoutId id="2147483923" r:id="rId50"/>
    <p:sldLayoutId id="2147483924" r:id="rId51"/>
    <p:sldLayoutId id="2147483925" r:id="rId52"/>
    <p:sldLayoutId id="2147483926" r:id="rId53"/>
    <p:sldLayoutId id="2147483927" r:id="rId54"/>
    <p:sldLayoutId id="2147483928" r:id="rId55"/>
    <p:sldLayoutId id="2147483929" r:id="rId56"/>
    <p:sldLayoutId id="2147483930" r:id="rId57"/>
    <p:sldLayoutId id="2147483931" r:id="rId58"/>
    <p:sldLayoutId id="2147483932" r:id="rId59"/>
    <p:sldLayoutId id="2147483933" r:id="rId60"/>
    <p:sldLayoutId id="2147483934" r:id="rId61"/>
    <p:sldLayoutId id="2147483935" r:id="rId62"/>
    <p:sldLayoutId id="2147483936" r:id="rId63"/>
    <p:sldLayoutId id="2147483937" r:id="rId64"/>
    <p:sldLayoutId id="2147483938" r:id="rId65"/>
    <p:sldLayoutId id="2147483939" r:id="rId66"/>
    <p:sldLayoutId id="2147483940" r:id="rId67"/>
    <p:sldLayoutId id="2147483941" r:id="rId68"/>
    <p:sldLayoutId id="2147483942" r:id="rId69"/>
    <p:sldLayoutId id="2147483943" r:id="rId70"/>
    <p:sldLayoutId id="2147483944" r:id="rId71"/>
    <p:sldLayoutId id="2147483945" r:id="rId72"/>
    <p:sldLayoutId id="2147483946" r:id="rId73"/>
    <p:sldLayoutId id="2147483947" r:id="rId74"/>
    <p:sldLayoutId id="2147483948" r:id="rId75"/>
    <p:sldLayoutId id="2147483949" r:id="rId76"/>
    <p:sldLayoutId id="2147483950" r:id="rId77"/>
    <p:sldLayoutId id="2147483951" r:id="rId78"/>
    <p:sldLayoutId id="2147483952" r:id="rId79"/>
    <p:sldLayoutId id="2147483953" r:id="rId80"/>
    <p:sldLayoutId id="2147483954" r:id="rId81"/>
    <p:sldLayoutId id="2147483955" r:id="rId82"/>
    <p:sldLayoutId id="2147483956" r:id="rId83"/>
    <p:sldLayoutId id="2147483957" r:id="rId84"/>
    <p:sldLayoutId id="2147483958" r:id="rId85"/>
    <p:sldLayoutId id="2147483959" r:id="rId86"/>
    <p:sldLayoutId id="2147483960" r:id="rId87"/>
    <p:sldLayoutId id="2147483961" r:id="rId88"/>
    <p:sldLayoutId id="2147483962" r:id="rId89"/>
    <p:sldLayoutId id="2147483963" r:id="rId90"/>
    <p:sldLayoutId id="2147483964" r:id="rId91"/>
    <p:sldLayoutId id="2147483965" r:id="rId92"/>
    <p:sldLayoutId id="2147483966" r:id="rId93"/>
    <p:sldLayoutId id="2147483967" r:id="rId94"/>
    <p:sldLayoutId id="2147483968" r:id="rId95"/>
    <p:sldLayoutId id="2147483969" r:id="rId96"/>
    <p:sldLayoutId id="2147483970" r:id="rId97"/>
    <p:sldLayoutId id="2147483971" r:id="rId98"/>
    <p:sldLayoutId id="2147483972" r:id="rId99"/>
    <p:sldLayoutId id="2147483973" r:id="rId100"/>
    <p:sldLayoutId id="2147483974" r:id="rId101"/>
    <p:sldLayoutId id="2147483975" r:id="rId102"/>
    <p:sldLayoutId id="2147483976" r:id="rId103"/>
    <p:sldLayoutId id="2147483977" r:id="rId104"/>
    <p:sldLayoutId id="2147483978" r:id="rId105"/>
    <p:sldLayoutId id="2147483979" r:id="rId106"/>
    <p:sldLayoutId id="2147483980" r:id="rId107"/>
    <p:sldLayoutId id="2147483981" r:id="rId108"/>
    <p:sldLayoutId id="2147483982" r:id="rId109"/>
    <p:sldLayoutId id="2147483983" r:id="rId110"/>
    <p:sldLayoutId id="2147483984" r:id="rId111"/>
    <p:sldLayoutId id="2147483985" r:id="rId112"/>
    <p:sldLayoutId id="2147483986" r:id="rId113"/>
    <p:sldLayoutId id="2147483987" r:id="rId114"/>
    <p:sldLayoutId id="2147483989" r:id="rId115"/>
    <p:sldLayoutId id="2147483990" r:id="rId11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50247933"/>
      </p:ext>
    </p:extLst>
  </p:cSld>
  <p:clrMap bg1="lt1" tx1="dk1" bg2="lt2" tx2="dk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 id="2147483999" r:id="rId8"/>
    <p:sldLayoutId id="2147484000" r:id="rId9"/>
    <p:sldLayoutId id="2147484001" r:id="rId10"/>
    <p:sldLayoutId id="2147484002" r:id="rId11"/>
    <p:sldLayoutId id="2147484003" r:id="rId12"/>
    <p:sldLayoutId id="2147484004" r:id="rId13"/>
    <p:sldLayoutId id="2147484005" r:id="rId14"/>
    <p:sldLayoutId id="2147484006" r:id="rId15"/>
    <p:sldLayoutId id="2147484007" r:id="rId16"/>
    <p:sldLayoutId id="2147484008" r:id="rId17"/>
    <p:sldLayoutId id="2147484009" r:id="rId18"/>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1B2AC6-BB87-AA15-AFCE-84BD3B8CA5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422041-34DF-7631-F43E-8D9EB85C86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8B3325-D361-18F8-5D32-CFE4403DE5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B85B927-6C88-430A-801A-A1E14E05E183}" type="datetimeFigureOut">
              <a:rPr lang="en-US" smtClean="0"/>
              <a:t>2/8/2024</a:t>
            </a:fld>
            <a:endParaRPr lang="en-US"/>
          </a:p>
        </p:txBody>
      </p:sp>
      <p:sp>
        <p:nvSpPr>
          <p:cNvPr id="5" name="Footer Placeholder 4">
            <a:extLst>
              <a:ext uri="{FF2B5EF4-FFF2-40B4-BE49-F238E27FC236}">
                <a16:creationId xmlns:a16="http://schemas.microsoft.com/office/drawing/2014/main" id="{CA4CCAA5-5256-2196-1066-3B1FC9E0D6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6FAC559-73AE-960E-49BD-5705B76B92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55C4C8D-DE6C-4E9E-A0CB-B4711F6F796D}" type="slidenum">
              <a:rPr lang="en-US" smtClean="0"/>
              <a:t>‹#›</a:t>
            </a:fld>
            <a:endParaRPr lang="en-US"/>
          </a:p>
        </p:txBody>
      </p:sp>
      <p:sp>
        <p:nvSpPr>
          <p:cNvPr id="7" name="Title Placeholder 1">
            <a:extLst>
              <a:ext uri="{FF2B5EF4-FFF2-40B4-BE49-F238E27FC236}">
                <a16:creationId xmlns:a16="http://schemas.microsoft.com/office/drawing/2014/main" id="{F4C6D979-C689-8912-6CBE-E40C8D533339}"/>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8" name="Text Placeholder 3">
            <a:extLst>
              <a:ext uri="{FF2B5EF4-FFF2-40B4-BE49-F238E27FC236}">
                <a16:creationId xmlns:a16="http://schemas.microsoft.com/office/drawing/2014/main" id="{50F86384-6B85-6958-DA91-3387AF6ED0A5}"/>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9" name="GRID" hidden="1">
            <a:extLst>
              <a:ext uri="{FF2B5EF4-FFF2-40B4-BE49-F238E27FC236}">
                <a16:creationId xmlns:a16="http://schemas.microsoft.com/office/drawing/2014/main" id="{8F9CC12E-CD3D-5629-AC37-FFCE90E546A1}"/>
              </a:ext>
            </a:extLst>
          </p:cNvPr>
          <p:cNvGrpSpPr/>
          <p:nvPr userDrawn="1"/>
        </p:nvGrpSpPr>
        <p:grpSpPr>
          <a:xfrm>
            <a:off x="0" y="0"/>
            <a:ext cx="12192000" cy="6858000"/>
            <a:chOff x="0" y="0"/>
            <a:chExt cx="12192000" cy="6858000"/>
          </a:xfrm>
        </p:grpSpPr>
        <p:cxnSp>
          <p:nvCxnSpPr>
            <p:cNvPr id="10" name="Straight Connector 9">
              <a:extLst>
                <a:ext uri="{FF2B5EF4-FFF2-40B4-BE49-F238E27FC236}">
                  <a16:creationId xmlns:a16="http://schemas.microsoft.com/office/drawing/2014/main" id="{BA41078D-EB69-3A04-BAA8-6FB1182A00B2}"/>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BB24B98-D34D-7497-2347-2C981D4FDC5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480922-AF52-DD3B-27B4-C7566AA1BC1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B38C4E2-B564-F673-A93D-BBCA64E8FBF4}"/>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4DF193E-7619-4CCC-1CFD-FE192066E336}"/>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4F23272-B2B5-D1A8-77D6-774F613F800F}"/>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91A8E6C-AC98-2C2C-5D05-CEA069C5A58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9140995-5DB1-2631-1C16-9CC0631B3BDF}"/>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82C1F5A-F303-8EEC-8865-BFBB4E5C515D}"/>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7476A3-8E7C-5290-5A43-7D3DA523AFD1}"/>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2DCD553-E1DA-DEC9-FD52-CBC5FFF7FD1F}"/>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D6C98D6-D43B-AD65-41F7-B16E8707B8F0}"/>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1148AD0-2153-534E-51C6-02196D19BBC8}"/>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A9E215E-2112-D457-08BF-0DDD57252B3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073201F-7D99-D3CC-AB21-E9322B3A76AC}"/>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D186CD0-2AD0-3C1A-87A3-9E2FD65767B9}"/>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68AA368-258A-9613-27E3-54CE65F99A7A}"/>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4242A41-B3FA-7BC7-9FB4-A4AC24C3BDA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2319E3-4FEC-DF7D-6890-DB656D18E4B2}"/>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BF162F1-04FC-236B-F88F-7B6E02516CAB}"/>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DD0CB9C-B42D-7696-DB15-17D40B160594}"/>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4D134D4-31D4-38FB-D9D5-487FD36DB2E0}"/>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D9B6B6F-7C10-95C6-40DC-E5C832BD44AB}"/>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1F87183-5E2F-13F1-FDED-2561CEB01CE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4F03767-BBC4-A87A-DCEC-39BA80B4E2D0}"/>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32A4226-D990-B086-98F0-A7A551A20F9A}"/>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AD176FD-E143-51F3-CBA2-89F5ED48263C}"/>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CFE1506-90B9-034E-6B12-985181B5ED11}"/>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FBEB6DF-1E0B-F6D3-470D-E46E1B378D4F}"/>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559B79A-34B0-91FE-EB99-060FE84A647C}"/>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6B438E-8910-95B9-C43A-A438E1A35C3E}"/>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446CF10-A540-B0BD-680D-8E9548D63340}"/>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469A722-F4A6-154B-9891-C5F08E9C882D}"/>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515CAA2-D628-321B-D113-2773D335E6AF}"/>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4" name=".64 square" hidden="1">
            <a:extLst>
              <a:ext uri="{FF2B5EF4-FFF2-40B4-BE49-F238E27FC236}">
                <a16:creationId xmlns:a16="http://schemas.microsoft.com/office/drawing/2014/main" id="{31437273-ED00-F9BE-5602-99A03D658E57}"/>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5" name=".32 square" hidden="1">
            <a:extLst>
              <a:ext uri="{FF2B5EF4-FFF2-40B4-BE49-F238E27FC236}">
                <a16:creationId xmlns:a16="http://schemas.microsoft.com/office/drawing/2014/main" id="{C9235B7B-A90B-34D2-DC3A-95A8521BFA9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6"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2D268824-638B-FBA3-CB23-30248F300EED}"/>
              </a:ext>
              <a:ext uri="{C183D7F6-B498-43B3-948B-1728B52AA6E4}">
                <adec:decorative xmlns:adec="http://schemas.microsoft.com/office/drawing/2017/decorative" val="0"/>
              </a:ext>
            </a:extLst>
          </p:cNvPr>
          <p:cNvPicPr>
            <a:picLocks noChangeAspect="1"/>
          </p:cNvPicPr>
          <p:nvPr userDrawn="1"/>
        </p:nvPicPr>
        <p:blipFill rotWithShape="1">
          <a:blip r:embed="rId25"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521885439"/>
      </p:ext>
    </p:extLst>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31" r:id="rId18"/>
    <p:sldLayoutId id="2147484035" r:id="rId19"/>
    <p:sldLayoutId id="2147484036" r:id="rId20"/>
    <p:sldLayoutId id="2147484037" r:id="rId21"/>
    <p:sldLayoutId id="2147484038" r:id="rId22"/>
    <p:sldLayoutId id="2147484041" r:id="rId23"/>
  </p:sldLayoutIdLst>
  <p:transition>
    <p:fade/>
  </p:transition>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68">
          <p15:clr>
            <a:srgbClr val="C35EA4"/>
          </p15:clr>
        </p15:guide>
        <p15:guide id="2" pos="7313">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85">
          <p15:clr>
            <a:srgbClr val="A4A3A4"/>
          </p15:clr>
        </p15:guide>
        <p15:guide id="7" orient="horz" pos="4135">
          <p15:clr>
            <a:srgbClr val="A4A3A4"/>
          </p15:clr>
        </p15:guide>
        <p15:guide id="8"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7"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08582191"/>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 id="2147484056" r:id="rId12"/>
    <p:sldLayoutId id="2147484057" r:id="rId13"/>
    <p:sldLayoutId id="2147484058" r:id="rId14"/>
    <p:sldLayoutId id="2147484059" r:id="rId15"/>
    <p:sldLayoutId id="2147484060" r:id="rId16"/>
    <p:sldLayoutId id="2147484061" r:id="rId17"/>
    <p:sldLayoutId id="2147484062" r:id="rId18"/>
    <p:sldLayoutId id="2147484063" r:id="rId19"/>
    <p:sldLayoutId id="2147484064" r:id="rId20"/>
    <p:sldLayoutId id="2147484065" r:id="rId21"/>
    <p:sldLayoutId id="2147484066" r:id="rId22"/>
    <p:sldLayoutId id="2147484067" r:id="rId23"/>
    <p:sldLayoutId id="2147484068" r:id="rId24"/>
    <p:sldLayoutId id="2147484069" r:id="rId25"/>
    <p:sldLayoutId id="2147484070" r:id="rId26"/>
    <p:sldLayoutId id="2147484071" r:id="rId27"/>
    <p:sldLayoutId id="2147484072" r:id="rId28"/>
    <p:sldLayoutId id="2147484073" r:id="rId29"/>
    <p:sldLayoutId id="2147484074" r:id="rId30"/>
    <p:sldLayoutId id="2147484075" r:id="rId31"/>
    <p:sldLayoutId id="2147484076" r:id="rId32"/>
    <p:sldLayoutId id="2147484077" r:id="rId33"/>
    <p:sldLayoutId id="2147484078" r:id="rId34"/>
    <p:sldLayoutId id="2147484079" r:id="rId35"/>
    <p:sldLayoutId id="2147484080" r:id="rId36"/>
    <p:sldLayoutId id="2147484081" r:id="rId37"/>
    <p:sldLayoutId id="2147484082" r:id="rId38"/>
    <p:sldLayoutId id="2147484083" r:id="rId39"/>
    <p:sldLayoutId id="2147484084" r:id="rId40"/>
    <p:sldLayoutId id="2147484085" r:id="rId41"/>
    <p:sldLayoutId id="2147484086" r:id="rId42"/>
    <p:sldLayoutId id="2147484087" r:id="rId43"/>
    <p:sldLayoutId id="2147484088" r:id="rId44"/>
    <p:sldLayoutId id="2147484089" r:id="rId45"/>
    <p:sldLayoutId id="2147484090" r:id="rId46"/>
    <p:sldLayoutId id="2147484091" r:id="rId47"/>
    <p:sldLayoutId id="2147484092" r:id="rId48"/>
    <p:sldLayoutId id="2147484093" r:id="rId49"/>
    <p:sldLayoutId id="2147484094" r:id="rId50"/>
    <p:sldLayoutId id="2147484095" r:id="rId51"/>
    <p:sldLayoutId id="2147484096" r:id="rId52"/>
    <p:sldLayoutId id="2147484097" r:id="rId53"/>
    <p:sldLayoutId id="2147484098" r:id="rId54"/>
    <p:sldLayoutId id="2147484099" r:id="rId55"/>
    <p:sldLayoutId id="2147484100" r:id="rId56"/>
    <p:sldLayoutId id="2147484101" r:id="rId57"/>
    <p:sldLayoutId id="2147484102" r:id="rId58"/>
    <p:sldLayoutId id="2147484103" r:id="rId59"/>
    <p:sldLayoutId id="2147484104" r:id="rId60"/>
    <p:sldLayoutId id="2147484105" r:id="rId61"/>
    <p:sldLayoutId id="2147484106" r:id="rId62"/>
    <p:sldLayoutId id="2147484107" r:id="rId63"/>
    <p:sldLayoutId id="2147484108" r:id="rId64"/>
    <p:sldLayoutId id="2147484109" r:id="rId65"/>
    <p:sldLayoutId id="2147484110" r:id="rId66"/>
    <p:sldLayoutId id="2147484111" r:id="rId67"/>
    <p:sldLayoutId id="2147484112" r:id="rId68"/>
    <p:sldLayoutId id="2147484113" r:id="rId69"/>
    <p:sldLayoutId id="2147484114" r:id="rId70"/>
    <p:sldLayoutId id="2147484115" r:id="rId71"/>
    <p:sldLayoutId id="2147484116" r:id="rId72"/>
    <p:sldLayoutId id="2147484117" r:id="rId73"/>
    <p:sldLayoutId id="2147484118" r:id="rId74"/>
    <p:sldLayoutId id="2147484119" r:id="rId7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4"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81756048"/>
      </p:ext>
    </p:extLst>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2" r:id="rId12"/>
    <p:sldLayoutId id="2147484133" r:id="rId13"/>
    <p:sldLayoutId id="2147484134" r:id="rId14"/>
    <p:sldLayoutId id="2147484135" r:id="rId15"/>
    <p:sldLayoutId id="2147484136" r:id="rId16"/>
    <p:sldLayoutId id="2147484137" r:id="rId17"/>
    <p:sldLayoutId id="2147484138" r:id="rId18"/>
    <p:sldLayoutId id="2147484139" r:id="rId19"/>
    <p:sldLayoutId id="2147484140" r:id="rId20"/>
    <p:sldLayoutId id="2147484141" r:id="rId21"/>
    <p:sldLayoutId id="2147484142" r:id="rId22"/>
    <p:sldLayoutId id="2147484143" r:id="rId23"/>
    <p:sldLayoutId id="2147484144" r:id="rId24"/>
    <p:sldLayoutId id="2147484145" r:id="rId25"/>
    <p:sldLayoutId id="2147484146" r:id="rId26"/>
    <p:sldLayoutId id="2147484147" r:id="rId27"/>
    <p:sldLayoutId id="2147484148" r:id="rId28"/>
    <p:sldLayoutId id="2147484149" r:id="rId29"/>
    <p:sldLayoutId id="2147484150" r:id="rId30"/>
    <p:sldLayoutId id="2147484151" r:id="rId31"/>
    <p:sldLayoutId id="2147484152" r:id="rId32"/>
    <p:sldLayoutId id="2147484153" r:id="rId33"/>
    <p:sldLayoutId id="2147484154" r:id="rId34"/>
    <p:sldLayoutId id="2147484155" r:id="rId35"/>
    <p:sldLayoutId id="2147484156" r:id="rId36"/>
    <p:sldLayoutId id="2147484157" r:id="rId37"/>
    <p:sldLayoutId id="2147484158" r:id="rId38"/>
    <p:sldLayoutId id="2147484159" r:id="rId39"/>
    <p:sldLayoutId id="2147484160" r:id="rId40"/>
    <p:sldLayoutId id="2147484161" r:id="rId41"/>
    <p:sldLayoutId id="2147484162" r:id="rId42"/>
    <p:sldLayoutId id="2147484163" r:id="rId43"/>
    <p:sldLayoutId id="2147484164" r:id="rId44"/>
    <p:sldLayoutId id="2147484165" r:id="rId45"/>
    <p:sldLayoutId id="2147484166" r:id="rId46"/>
    <p:sldLayoutId id="2147484167" r:id="rId47"/>
    <p:sldLayoutId id="2147484168" r:id="rId48"/>
    <p:sldLayoutId id="2147484169" r:id="rId49"/>
    <p:sldLayoutId id="2147484170" r:id="rId50"/>
    <p:sldLayoutId id="2147484171" r:id="rId51"/>
    <p:sldLayoutId id="2147484172" r:id="rId52"/>
    <p:sldLayoutId id="2147484173" r:id="rId53"/>
    <p:sldLayoutId id="2147484174" r:id="rId54"/>
    <p:sldLayoutId id="2147484175" r:id="rId55"/>
    <p:sldLayoutId id="2147484176" r:id="rId56"/>
    <p:sldLayoutId id="2147484177" r:id="rId57"/>
    <p:sldLayoutId id="2147484178" r:id="rId58"/>
    <p:sldLayoutId id="2147484179" r:id="rId59"/>
    <p:sldLayoutId id="2147484180" r:id="rId60"/>
    <p:sldLayoutId id="2147484181" r:id="rId61"/>
    <p:sldLayoutId id="2147484182" r:id="rId62"/>
    <p:sldLayoutId id="2147484183" r:id="rId63"/>
    <p:sldLayoutId id="2147484184" r:id="rId64"/>
    <p:sldLayoutId id="2147484185" r:id="rId65"/>
    <p:sldLayoutId id="2147484186" r:id="rId66"/>
    <p:sldLayoutId id="2147484187" r:id="rId67"/>
    <p:sldLayoutId id="2147484188" r:id="rId68"/>
    <p:sldLayoutId id="2147484189" r:id="rId69"/>
    <p:sldLayoutId id="2147484190" r:id="rId70"/>
    <p:sldLayoutId id="2147484191" r:id="rId71"/>
    <p:sldLayoutId id="2147484192" r:id="rId72"/>
    <p:sldLayoutId id="2147484193" r:id="rId73"/>
    <p:sldLayoutId id="2147484194" r:id="rId74"/>
    <p:sldLayoutId id="2147484195" r:id="rId75"/>
    <p:sldLayoutId id="2147484196" r:id="rId76"/>
    <p:sldLayoutId id="2147484197" r:id="rId77"/>
    <p:sldLayoutId id="2147484198" r:id="rId78"/>
    <p:sldLayoutId id="2147484199" r:id="rId79"/>
    <p:sldLayoutId id="2147484200" r:id="rId80"/>
    <p:sldLayoutId id="2147484201" r:id="rId81"/>
    <p:sldLayoutId id="2147484202" r:id="rId8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9.xml"/><Relationship Id="rId1" Type="http://schemas.openxmlformats.org/officeDocument/2006/relationships/slideLayout" Target="../slideLayouts/slideLayout224.xml"/></Relationships>
</file>

<file path=ppt/slides/_rels/slide11.xml.rels><?xml version="1.0" encoding="UTF-8" standalone="yes"?>
<Relationships xmlns="http://schemas.openxmlformats.org/package/2006/relationships"><Relationship Id="rId8" Type="http://schemas.openxmlformats.org/officeDocument/2006/relationships/image" Target="../media/image150.emf"/><Relationship Id="rId13" Type="http://schemas.openxmlformats.org/officeDocument/2006/relationships/image" Target="../media/image179.emf"/><Relationship Id="rId3" Type="http://schemas.openxmlformats.org/officeDocument/2006/relationships/image" Target="../media/image154.emf"/><Relationship Id="rId7" Type="http://schemas.openxmlformats.org/officeDocument/2006/relationships/image" Target="../media/image149.emf"/><Relationship Id="rId12" Type="http://schemas.openxmlformats.org/officeDocument/2006/relationships/image" Target="../media/image178.png"/><Relationship Id="rId2" Type="http://schemas.openxmlformats.org/officeDocument/2006/relationships/notesSlide" Target="../notesSlides/notesSlide10.xml"/><Relationship Id="rId1" Type="http://schemas.openxmlformats.org/officeDocument/2006/relationships/slideLayout" Target="../slideLayouts/slideLayout124.xml"/><Relationship Id="rId6" Type="http://schemas.openxmlformats.org/officeDocument/2006/relationships/image" Target="../media/image175.svg"/><Relationship Id="rId11" Type="http://schemas.openxmlformats.org/officeDocument/2006/relationships/image" Target="../media/image177.svg"/><Relationship Id="rId5" Type="http://schemas.openxmlformats.org/officeDocument/2006/relationships/image" Target="../media/image174.png"/><Relationship Id="rId10" Type="http://schemas.openxmlformats.org/officeDocument/2006/relationships/image" Target="../media/image176.png"/><Relationship Id="rId4" Type="http://schemas.openxmlformats.org/officeDocument/2006/relationships/image" Target="../media/image173.png"/><Relationship Id="rId9" Type="http://schemas.openxmlformats.org/officeDocument/2006/relationships/image" Target="../media/image151.emf"/><Relationship Id="rId14" Type="http://schemas.openxmlformats.org/officeDocument/2006/relationships/image" Target="../media/image180.png"/></Relationships>
</file>

<file path=ppt/slides/_rels/slide12.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jpeg"/><Relationship Id="rId3" Type="http://schemas.openxmlformats.org/officeDocument/2006/relationships/image" Target="../media/image131.png"/><Relationship Id="rId7" Type="http://schemas.openxmlformats.org/officeDocument/2006/relationships/image" Target="../media/image182.svg"/><Relationship Id="rId12" Type="http://schemas.openxmlformats.org/officeDocument/2006/relationships/image" Target="../media/image187.svg"/><Relationship Id="rId2" Type="http://schemas.openxmlformats.org/officeDocument/2006/relationships/notesSlide" Target="../notesSlides/notesSlide11.xml"/><Relationship Id="rId1" Type="http://schemas.openxmlformats.org/officeDocument/2006/relationships/slideLayout" Target="../slideLayouts/slideLayout124.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54.emf"/><Relationship Id="rId15" Type="http://schemas.openxmlformats.org/officeDocument/2006/relationships/image" Target="../media/image190.jpeg"/><Relationship Id="rId10" Type="http://schemas.openxmlformats.org/officeDocument/2006/relationships/image" Target="../media/image185.png"/><Relationship Id="rId4" Type="http://schemas.openxmlformats.org/officeDocument/2006/relationships/image" Target="../media/image132.svg"/><Relationship Id="rId9" Type="http://schemas.openxmlformats.org/officeDocument/2006/relationships/image" Target="../media/image184.svg"/><Relationship Id="rId14" Type="http://schemas.openxmlformats.org/officeDocument/2006/relationships/image" Target="../media/image189.jpeg"/></Relationships>
</file>

<file path=ppt/slides/_rels/slide13.xml.rels><?xml version="1.0" encoding="UTF-8" standalone="yes"?>
<Relationships xmlns="http://schemas.openxmlformats.org/package/2006/relationships"><Relationship Id="rId8" Type="http://schemas.openxmlformats.org/officeDocument/2006/relationships/image" Target="../media/image196.svg"/><Relationship Id="rId13" Type="http://schemas.openxmlformats.org/officeDocument/2006/relationships/image" Target="../media/image201.png"/><Relationship Id="rId18" Type="http://schemas.openxmlformats.org/officeDocument/2006/relationships/image" Target="../media/image206.svg"/><Relationship Id="rId3" Type="http://schemas.openxmlformats.org/officeDocument/2006/relationships/image" Target="../media/image191.png"/><Relationship Id="rId7" Type="http://schemas.openxmlformats.org/officeDocument/2006/relationships/image" Target="../media/image195.png"/><Relationship Id="rId12" Type="http://schemas.openxmlformats.org/officeDocument/2006/relationships/image" Target="../media/image200.svg"/><Relationship Id="rId17" Type="http://schemas.openxmlformats.org/officeDocument/2006/relationships/image" Target="../media/image205.png"/><Relationship Id="rId2" Type="http://schemas.openxmlformats.org/officeDocument/2006/relationships/notesSlide" Target="../notesSlides/notesSlide12.xml"/><Relationship Id="rId16" Type="http://schemas.openxmlformats.org/officeDocument/2006/relationships/image" Target="../media/image204.png"/><Relationship Id="rId1" Type="http://schemas.openxmlformats.org/officeDocument/2006/relationships/slideLayout" Target="../slideLayouts/slideLayout223.xml"/><Relationship Id="rId6" Type="http://schemas.openxmlformats.org/officeDocument/2006/relationships/image" Target="../media/image194.svg"/><Relationship Id="rId11" Type="http://schemas.openxmlformats.org/officeDocument/2006/relationships/image" Target="../media/image199.png"/><Relationship Id="rId5" Type="http://schemas.openxmlformats.org/officeDocument/2006/relationships/image" Target="../media/image193.png"/><Relationship Id="rId15" Type="http://schemas.openxmlformats.org/officeDocument/2006/relationships/image" Target="../media/image203.svg"/><Relationship Id="rId10" Type="http://schemas.openxmlformats.org/officeDocument/2006/relationships/image" Target="../media/image198.svg"/><Relationship Id="rId4" Type="http://schemas.openxmlformats.org/officeDocument/2006/relationships/image" Target="../media/image192.svg"/><Relationship Id="rId9" Type="http://schemas.openxmlformats.org/officeDocument/2006/relationships/image" Target="../media/image197.png"/><Relationship Id="rId14" Type="http://schemas.openxmlformats.org/officeDocument/2006/relationships/image" Target="../media/image202.svg"/></Relationships>
</file>

<file path=ppt/slides/_rels/slide14.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207.emf"/><Relationship Id="rId7" Type="http://schemas.openxmlformats.org/officeDocument/2006/relationships/image" Target="../media/image211.png"/><Relationship Id="rId2" Type="http://schemas.openxmlformats.org/officeDocument/2006/relationships/notesSlide" Target="../notesSlides/notesSlide13.xml"/><Relationship Id="rId1" Type="http://schemas.openxmlformats.org/officeDocument/2006/relationships/slideLayout" Target="../slideLayouts/slideLayout222.xml"/><Relationship Id="rId6" Type="http://schemas.openxmlformats.org/officeDocument/2006/relationships/image" Target="../media/image210.png"/><Relationship Id="rId5" Type="http://schemas.openxmlformats.org/officeDocument/2006/relationships/image" Target="../media/image209.emf"/><Relationship Id="rId4" Type="http://schemas.openxmlformats.org/officeDocument/2006/relationships/image" Target="../media/image208.emf"/><Relationship Id="rId9" Type="http://schemas.openxmlformats.org/officeDocument/2006/relationships/image" Target="../media/image213.png"/></Relationships>
</file>

<file path=ppt/slides/_rels/slide15.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jpeg"/><Relationship Id="rId3" Type="http://schemas.openxmlformats.org/officeDocument/2006/relationships/image" Target="../media/image131.png"/><Relationship Id="rId7" Type="http://schemas.openxmlformats.org/officeDocument/2006/relationships/image" Target="../media/image182.svg"/><Relationship Id="rId12" Type="http://schemas.openxmlformats.org/officeDocument/2006/relationships/image" Target="../media/image187.svg"/><Relationship Id="rId2" Type="http://schemas.openxmlformats.org/officeDocument/2006/relationships/notesSlide" Target="../notesSlides/notesSlide14.xml"/><Relationship Id="rId1" Type="http://schemas.openxmlformats.org/officeDocument/2006/relationships/slideLayout" Target="../slideLayouts/slideLayout346.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54.emf"/><Relationship Id="rId15" Type="http://schemas.openxmlformats.org/officeDocument/2006/relationships/image" Target="../media/image190.jpeg"/><Relationship Id="rId10" Type="http://schemas.openxmlformats.org/officeDocument/2006/relationships/image" Target="../media/image185.png"/><Relationship Id="rId4" Type="http://schemas.openxmlformats.org/officeDocument/2006/relationships/image" Target="../media/image132.svg"/><Relationship Id="rId9" Type="http://schemas.openxmlformats.org/officeDocument/2006/relationships/image" Target="../media/image184.svg"/><Relationship Id="rId14" Type="http://schemas.openxmlformats.org/officeDocument/2006/relationships/image" Target="../media/image189.jpeg"/></Relationships>
</file>

<file path=ppt/slides/_rels/slide16.xml.rels><?xml version="1.0" encoding="UTF-8" standalone="yes"?>
<Relationships xmlns="http://schemas.openxmlformats.org/package/2006/relationships"><Relationship Id="rId8" Type="http://schemas.openxmlformats.org/officeDocument/2006/relationships/image" Target="../media/image215.png"/><Relationship Id="rId3" Type="http://schemas.openxmlformats.org/officeDocument/2006/relationships/image" Target="../media/image214.png"/><Relationship Id="rId7" Type="http://schemas.openxmlformats.org/officeDocument/2006/relationships/image" Target="../media/image187.svg"/><Relationship Id="rId2" Type="http://schemas.openxmlformats.org/officeDocument/2006/relationships/notesSlide" Target="../notesSlides/notesSlide15.xml"/><Relationship Id="rId1" Type="http://schemas.openxmlformats.org/officeDocument/2006/relationships/slideLayout" Target="../slideLayouts/slideLayout355.xml"/><Relationship Id="rId6" Type="http://schemas.openxmlformats.org/officeDocument/2006/relationships/image" Target="../media/image186.png"/><Relationship Id="rId5" Type="http://schemas.openxmlformats.org/officeDocument/2006/relationships/image" Target="../media/image132.svg"/><Relationship Id="rId4" Type="http://schemas.openxmlformats.org/officeDocument/2006/relationships/image" Target="../media/image131.png"/><Relationship Id="rId9" Type="http://schemas.openxmlformats.org/officeDocument/2006/relationships/image" Target="../media/image216.png"/></Relationships>
</file>

<file path=ppt/slides/_rels/slide17.xml.rels><?xml version="1.0" encoding="UTF-8" standalone="yes"?>
<Relationships xmlns="http://schemas.openxmlformats.org/package/2006/relationships"><Relationship Id="rId3" Type="http://schemas.openxmlformats.org/officeDocument/2006/relationships/image" Target="../media/image217.gif"/><Relationship Id="rId2" Type="http://schemas.openxmlformats.org/officeDocument/2006/relationships/notesSlide" Target="../notesSlides/notesSlide16.xml"/><Relationship Id="rId1" Type="http://schemas.openxmlformats.org/officeDocument/2006/relationships/slideLayout" Target="../slideLayouts/slideLayout1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7.xml"/><Relationship Id="rId1" Type="http://schemas.openxmlformats.org/officeDocument/2006/relationships/slideLayout" Target="../slideLayouts/slideLayout14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12" Type="http://schemas.openxmlformats.org/officeDocument/2006/relationships/image" Target="../media/image12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21.svg"/><Relationship Id="rId11" Type="http://schemas.openxmlformats.org/officeDocument/2006/relationships/image" Target="../media/image126.jpe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20.xml.rels><?xml version="1.0" encoding="UTF-8" standalone="yes"?>
<Relationships xmlns="http://schemas.openxmlformats.org/package/2006/relationships"><Relationship Id="rId8" Type="http://schemas.openxmlformats.org/officeDocument/2006/relationships/hyperlink" Target="https://learn.microsoft.com/en-us/azure/active-directory/conditional-access/overview" TargetMode="External"/><Relationship Id="rId13" Type="http://schemas.openxmlformats.org/officeDocument/2006/relationships/hyperlink" Target="https://learn.microsoft.com/en-us/azure/active-directory/privileged-identity-management/pim-configure" TargetMode="External"/><Relationship Id="rId3" Type="http://schemas.openxmlformats.org/officeDocument/2006/relationships/hyperlink" Target="https://learn.microsoft.com/en-us/azure/active-directory/app-provisioning/plan-cloud-hr-provision" TargetMode="External"/><Relationship Id="rId7" Type="http://schemas.openxmlformats.org/officeDocument/2006/relationships/hyperlink" Target="https://learn.microsoft.com/en-us/azure/active-directory/privileged-identity-management/pim-create-azure-ad-roles-and-resource-roles-review" TargetMode="External"/><Relationship Id="rId12" Type="http://schemas.openxmlformats.org/officeDocument/2006/relationships/hyperlink" Target="https://learn.microsoft.com/en-us/azure/active-directory/reports-monitoring/overview-monitoring" TargetMode="External"/><Relationship Id="rId2" Type="http://schemas.openxmlformats.org/officeDocument/2006/relationships/notesSlide" Target="../notesSlides/notesSlide18.xml"/><Relationship Id="rId1" Type="http://schemas.openxmlformats.org/officeDocument/2006/relationships/slideLayout" Target="../slideLayouts/slideLayout259.xml"/><Relationship Id="rId6" Type="http://schemas.openxmlformats.org/officeDocument/2006/relationships/hyperlink" Target="https://learn.microsoft.com/en-us/azure/active-directory/governance/what-are-lifecycle-workflows" TargetMode="External"/><Relationship Id="rId11" Type="http://schemas.openxmlformats.org/officeDocument/2006/relationships/hyperlink" Target="https://learn.microsoft.com/en-us/azure/active-directory/reports-monitoring/overview-reports" TargetMode="External"/><Relationship Id="rId5" Type="http://schemas.openxmlformats.org/officeDocument/2006/relationships/hyperlink" Target="https://learn.microsoft.com/en-us/azure/active-directory/external-identities/what-is-b2b" TargetMode="External"/><Relationship Id="rId15" Type="http://schemas.openxmlformats.org/officeDocument/2006/relationships/hyperlink" Target="http://aka.ms/IdentityGovernanceOverview" TargetMode="External"/><Relationship Id="rId10" Type="http://schemas.openxmlformats.org/officeDocument/2006/relationships/hyperlink" Target="https://learn.microsoft.com/en-us/azure/active-directory/app-provisioning/user-provisioning" TargetMode="External"/><Relationship Id="rId4" Type="http://schemas.openxmlformats.org/officeDocument/2006/relationships/hyperlink" Target="https://learn.microsoft.com/en-us/azure/active-directory/governance/entitlement-management-overview" TargetMode="External"/><Relationship Id="rId9" Type="http://schemas.openxmlformats.org/officeDocument/2006/relationships/hyperlink" Target="https://learn.microsoft.com/en-us/azure/active-directory/governance/access-reviews-overview" TargetMode="External"/><Relationship Id="rId14" Type="http://schemas.openxmlformats.org/officeDocument/2006/relationships/hyperlink" Target="https://learn.microsoft.com/en-us/azure/active-directory/privileged-identity-management/pim-how-to-configure-security-alerts"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aka.ms/EntraIDGovTrial" TargetMode="External"/><Relationship Id="rId3" Type="http://schemas.openxmlformats.org/officeDocument/2006/relationships/hyperlink" Target="aka.ms/EntraIDGovernance-Training/" TargetMode="External"/><Relationship Id="rId7" Type="http://schemas.openxmlformats.org/officeDocument/2006/relationships/hyperlink" Target="https://aka.ms/Entra/IDGovDocs" TargetMode="External"/><Relationship Id="rId2" Type="http://schemas.openxmlformats.org/officeDocument/2006/relationships/notesSlide" Target="../notesSlides/notesSlide19.xml"/><Relationship Id="rId1" Type="http://schemas.openxmlformats.org/officeDocument/2006/relationships/slideLayout" Target="../slideLayouts/slideLayout297.xml"/><Relationship Id="rId6" Type="http://schemas.openxmlformats.org/officeDocument/2006/relationships/hyperlink" Target="https://microsoft.com/identity" TargetMode="External"/><Relationship Id="rId5" Type="http://schemas.openxmlformats.org/officeDocument/2006/relationships/hyperlink" Target="https://aka.ms/entra/identitygovernance" TargetMode="External"/><Relationship Id="rId4" Type="http://schemas.openxmlformats.org/officeDocument/2006/relationships/hyperlink" Target="https://aka.ms/identityblog"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nam06.safelinks.protection.outlook.com/?url=https%3A%2F%2Fcdx.transform.microsoft.com%2F&amp;data=05%7C01%7Csuvenkit%40microsoft.com%7Cc641e8150bf943c35cb008dba8b9b795%7C72f988bf86f141af91ab2d7cd011db47%7C1%7C0%7C638289287859853418%7CUnknown%7CTWFpbGZsb3d8eyJWIjoiMC4wLjAwMDAiLCJQIjoiV2luMzIiLCJBTiI6Ik1haWwiLCJXVCI6Mn0%3D%7C3000%7C%7C%7C&amp;sdata=jq05BUtKnTY5GDlyQab4EUwKXx8bnDkJoZqf8igiDxQ%3D&amp;reserved=0" TargetMode="External"/><Relationship Id="rId2" Type="http://schemas.openxmlformats.org/officeDocument/2006/relationships/hyperlink" Target="https://nam06.safelinks.protection.outlook.com/?url=https%3A%2F%2Faka.ms%2FEntraIDGovGuides&amp;data=05%7C01%7Csuvenkit%40microsoft.com%7Cc641e8150bf943c35cb008dba8b9b795%7C72f988bf86f141af91ab2d7cd011db47%7C1%7C0%7C638289287859853418%7CUnknown%7CTWFpbGZsb3d8eyJWIjoiMC4wLjAwMDAiLCJQIjoiV2luMzIiLCJBTiI6Ik1haWwiLCJXVCI6Mn0%3D%7C3000%7C%7C%7C&amp;sdata=46pHO%2B%2Bas8H0bXumegjHLQ%2Baofq2%2BGqIrW3a9NlHwJI%3D&amp;reserved=0" TargetMode="External"/><Relationship Id="rId1" Type="http://schemas.openxmlformats.org/officeDocument/2006/relationships/slideLayout" Target="../slideLayouts/slideLayout297.xml"/><Relationship Id="rId4" Type="http://schemas.openxmlformats.org/officeDocument/2006/relationships/hyperlink" Target="https://nam06.safelinks.protection.outlook.com/?url=https%3A%2F%2Faka.ms%2FEntraIDGovTrial&amp;data=05%7C01%7Csuvenkit%40microsoft.com%7Cc641e8150bf943c35cb008dba8b9b795%7C72f988bf86f141af91ab2d7cd011db47%7C1%7C0%7C638289287859853418%7CUnknown%7CTWFpbGZsb3d8eyJWIjoiMC4wLjAwMDAiLCJQIjoiV2luMzIiLCJBTiI6Ik1haWwiLCJXVCI6Mn0%3D%7C3000%7C%7C%7C&amp;sdata=W%2FVhzTUYfgJuBIHBpDbHsbFA2Cwrqb%2BpizqLI0pvFn0%3D&amp;reserved=0"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notesSlide" Target="../notesSlides/notesSlide3.xml"/><Relationship Id="rId1" Type="http://schemas.openxmlformats.org/officeDocument/2006/relationships/slideLayout" Target="../slideLayouts/slideLayout391.xml"/><Relationship Id="rId5" Type="http://schemas.openxmlformats.org/officeDocument/2006/relationships/image" Target="../media/image130.emf"/><Relationship Id="rId4" Type="http://schemas.openxmlformats.org/officeDocument/2006/relationships/image" Target="../media/image129.emf"/></Relationships>
</file>

<file path=ppt/slides/_rels/slide4.xml.rels><?xml version="1.0" encoding="UTF-8" standalone="yes"?>
<Relationships xmlns="http://schemas.openxmlformats.org/package/2006/relationships"><Relationship Id="rId3" Type="http://schemas.openxmlformats.org/officeDocument/2006/relationships/image" Target="../media/image129.emf"/><Relationship Id="rId2" Type="http://schemas.openxmlformats.org/officeDocument/2006/relationships/notesSlide" Target="../notesSlides/notesSlide4.xml"/><Relationship Id="rId1" Type="http://schemas.openxmlformats.org/officeDocument/2006/relationships/slideLayout" Target="../slideLayouts/slideLayout405.xml"/></Relationships>
</file>

<file path=ppt/slides/_rels/slide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xml"/><Relationship Id="rId1" Type="http://schemas.openxmlformats.org/officeDocument/2006/relationships/slideLayout" Target="../slideLayouts/slideLayout406.xml"/><Relationship Id="rId5" Type="http://schemas.openxmlformats.org/officeDocument/2006/relationships/image" Target="../media/image133.png"/><Relationship Id="rId4" Type="http://schemas.openxmlformats.org/officeDocument/2006/relationships/image" Target="../media/image132.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7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03.xml"/><Relationship Id="rId5" Type="http://schemas.openxmlformats.org/officeDocument/2006/relationships/image" Target="../media/image135.png"/><Relationship Id="rId4" Type="http://schemas.openxmlformats.org/officeDocument/2006/relationships/image" Target="../media/image134.gif"/></Relationships>
</file>

<file path=ppt/slides/_rels/slide9.xml.rels><?xml version="1.0" encoding="UTF-8" standalone="yes"?>
<Relationships xmlns="http://schemas.openxmlformats.org/package/2006/relationships"><Relationship Id="rId13" Type="http://schemas.openxmlformats.org/officeDocument/2006/relationships/image" Target="../media/image146.png"/><Relationship Id="rId18" Type="http://schemas.openxmlformats.org/officeDocument/2006/relationships/image" Target="../media/image151.emf"/><Relationship Id="rId26" Type="http://schemas.openxmlformats.org/officeDocument/2006/relationships/image" Target="../media/image158.png"/><Relationship Id="rId39" Type="http://schemas.openxmlformats.org/officeDocument/2006/relationships/image" Target="../media/image171.png"/><Relationship Id="rId21" Type="http://schemas.openxmlformats.org/officeDocument/2006/relationships/image" Target="../media/image154.emf"/><Relationship Id="rId34" Type="http://schemas.openxmlformats.org/officeDocument/2006/relationships/image" Target="../media/image166.jpeg"/><Relationship Id="rId7" Type="http://schemas.openxmlformats.org/officeDocument/2006/relationships/image" Target="../media/image140.emf"/><Relationship Id="rId12" Type="http://schemas.openxmlformats.org/officeDocument/2006/relationships/image" Target="../media/image145.svg"/><Relationship Id="rId17" Type="http://schemas.openxmlformats.org/officeDocument/2006/relationships/image" Target="../media/image150.emf"/><Relationship Id="rId25" Type="http://schemas.openxmlformats.org/officeDocument/2006/relationships/image" Target="../media/image157.jpeg"/><Relationship Id="rId33" Type="http://schemas.openxmlformats.org/officeDocument/2006/relationships/image" Target="../media/image165.png"/><Relationship Id="rId38" Type="http://schemas.openxmlformats.org/officeDocument/2006/relationships/image" Target="../media/image170.png"/><Relationship Id="rId2" Type="http://schemas.openxmlformats.org/officeDocument/2006/relationships/notesSlide" Target="../notesSlides/notesSlide8.xml"/><Relationship Id="rId16" Type="http://schemas.openxmlformats.org/officeDocument/2006/relationships/image" Target="../media/image149.emf"/><Relationship Id="rId20" Type="http://schemas.openxmlformats.org/officeDocument/2006/relationships/image" Target="../media/image153.svg"/><Relationship Id="rId29" Type="http://schemas.openxmlformats.org/officeDocument/2006/relationships/image" Target="../media/image161.png"/><Relationship Id="rId1" Type="http://schemas.openxmlformats.org/officeDocument/2006/relationships/slideLayout" Target="../slideLayouts/slideLayout482.xml"/><Relationship Id="rId6" Type="http://schemas.openxmlformats.org/officeDocument/2006/relationships/image" Target="../media/image139.emf"/><Relationship Id="rId11" Type="http://schemas.openxmlformats.org/officeDocument/2006/relationships/image" Target="../media/image144.png"/><Relationship Id="rId24" Type="http://schemas.openxmlformats.org/officeDocument/2006/relationships/image" Target="../media/image156.png"/><Relationship Id="rId32" Type="http://schemas.openxmlformats.org/officeDocument/2006/relationships/image" Target="../media/image164.png"/><Relationship Id="rId37" Type="http://schemas.openxmlformats.org/officeDocument/2006/relationships/image" Target="../media/image169.png"/><Relationship Id="rId5" Type="http://schemas.openxmlformats.org/officeDocument/2006/relationships/image" Target="../media/image138.emf"/><Relationship Id="rId15" Type="http://schemas.openxmlformats.org/officeDocument/2006/relationships/image" Target="../media/image148.png"/><Relationship Id="rId23" Type="http://schemas.openxmlformats.org/officeDocument/2006/relationships/image" Target="../media/image155.png"/><Relationship Id="rId28" Type="http://schemas.openxmlformats.org/officeDocument/2006/relationships/image" Target="../media/image160.emf"/><Relationship Id="rId36" Type="http://schemas.openxmlformats.org/officeDocument/2006/relationships/image" Target="../media/image168.png"/><Relationship Id="rId10" Type="http://schemas.openxmlformats.org/officeDocument/2006/relationships/image" Target="../media/image143.png"/><Relationship Id="rId19" Type="http://schemas.openxmlformats.org/officeDocument/2006/relationships/image" Target="../media/image152.png"/><Relationship Id="rId31" Type="http://schemas.openxmlformats.org/officeDocument/2006/relationships/image" Target="../media/image163.png"/><Relationship Id="rId4" Type="http://schemas.openxmlformats.org/officeDocument/2006/relationships/image" Target="../media/image137.emf"/><Relationship Id="rId9" Type="http://schemas.openxmlformats.org/officeDocument/2006/relationships/image" Target="../media/image142.png"/><Relationship Id="rId14" Type="http://schemas.openxmlformats.org/officeDocument/2006/relationships/image" Target="../media/image147.png"/><Relationship Id="rId22" Type="http://schemas.openxmlformats.org/officeDocument/2006/relationships/image" Target="../media/image124.png"/><Relationship Id="rId27" Type="http://schemas.openxmlformats.org/officeDocument/2006/relationships/image" Target="../media/image159.emf"/><Relationship Id="rId30" Type="http://schemas.openxmlformats.org/officeDocument/2006/relationships/image" Target="../media/image162.jpeg"/><Relationship Id="rId35" Type="http://schemas.openxmlformats.org/officeDocument/2006/relationships/image" Target="../media/image167.png"/><Relationship Id="rId8" Type="http://schemas.openxmlformats.org/officeDocument/2006/relationships/image" Target="../media/image141.emf"/><Relationship Id="rId3" Type="http://schemas.openxmlformats.org/officeDocument/2006/relationships/image" Target="../media/image13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E77C92-FDD8-B67C-6AC2-F91BC8620CF0}"/>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69F8ACA9-13DD-614B-8DEB-0445977B7859}"/>
              </a:ext>
            </a:extLst>
          </p:cNvPr>
          <p:cNvSpPr txBox="1"/>
          <p:nvPr/>
        </p:nvSpPr>
        <p:spPr>
          <a:xfrm>
            <a:off x="470339" y="1917296"/>
            <a:ext cx="5885856" cy="1962076"/>
          </a:xfrm>
          <a:prstGeom prst="rect">
            <a:avLst/>
          </a:prstGeom>
          <a:noFill/>
        </p:spPr>
        <p:txBody>
          <a:bodyPr wrap="square" lIns="0" tIns="0" rIns="0" bIns="0" rtlCol="0" anchor="t">
            <a:spAutoFit/>
          </a:bodyPr>
          <a:lstStyle/>
          <a:p>
            <a:pPr>
              <a:lnSpc>
                <a:spcPts val="5060"/>
              </a:lnSpc>
              <a:defRPr/>
            </a:pPr>
            <a:r>
              <a:rPr lang="en-US" sz="4800" b="1">
                <a:solidFill>
                  <a:srgbClr val="FDB813"/>
                </a:solidFill>
                <a:latin typeface="Segoe Pro Semibold"/>
              </a:rPr>
              <a:t>Entra ID Governance technical training for services partners </a:t>
            </a:r>
            <a:endParaRPr lang="en-US" sz="4800" b="0" i="0" u="none" strike="noStrike" kern="1200" cap="none" spc="0" normalizeH="0" baseline="0" noProof="0">
              <a:ln>
                <a:noFill/>
              </a:ln>
              <a:solidFill>
                <a:srgbClr val="FDB813"/>
              </a:solidFill>
              <a:effectLst/>
              <a:uLnTx/>
              <a:uFillTx/>
              <a:latin typeface="Segoe Pro Semibold"/>
            </a:endParaRPr>
          </a:p>
        </p:txBody>
      </p:sp>
    </p:spTree>
    <p:extLst>
      <p:ext uri="{BB962C8B-B14F-4D97-AF65-F5344CB8AC3E}">
        <p14:creationId xmlns:p14="http://schemas.microsoft.com/office/powerpoint/2010/main" val="3447428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A3937F-FBA7-E12B-8B40-B7C05090C4E1}"/>
              </a:ext>
            </a:extLst>
          </p:cNvPr>
          <p:cNvSpPr>
            <a:spLocks noGrp="1"/>
          </p:cNvSpPr>
          <p:nvPr>
            <p:ph type="title"/>
          </p:nvPr>
        </p:nvSpPr>
        <p:spPr>
          <a:xfrm>
            <a:off x="419100" y="457200"/>
            <a:ext cx="4114800" cy="1107996"/>
          </a:xfrm>
        </p:spPr>
        <p:txBody>
          <a:bodyPr/>
          <a:lstStyle/>
          <a:p>
            <a:r>
              <a:rPr lang="en-US"/>
              <a:t>Generic Inbound Provisioning API</a:t>
            </a:r>
          </a:p>
        </p:txBody>
      </p:sp>
      <p:sp>
        <p:nvSpPr>
          <p:cNvPr id="16" name="Text Placeholder 15">
            <a:extLst>
              <a:ext uri="{FF2B5EF4-FFF2-40B4-BE49-F238E27FC236}">
                <a16:creationId xmlns:a16="http://schemas.microsoft.com/office/drawing/2014/main" id="{ED5F828C-1BB4-1BB8-2C5E-C41C3520C66E}"/>
              </a:ext>
            </a:extLst>
          </p:cNvPr>
          <p:cNvSpPr>
            <a:spLocks noGrp="1"/>
          </p:cNvSpPr>
          <p:nvPr>
            <p:ph type="body" sz="quarter" idx="16"/>
          </p:nvPr>
        </p:nvSpPr>
        <p:spPr>
          <a:xfrm>
            <a:off x="419100" y="2166857"/>
            <a:ext cx="4114800" cy="369332"/>
          </a:xfrm>
        </p:spPr>
        <p:txBody>
          <a:bodyPr/>
          <a:lstStyle/>
          <a:p>
            <a:r>
              <a:rPr lang="en-US"/>
              <a:t>Key benefits</a:t>
            </a:r>
          </a:p>
        </p:txBody>
      </p:sp>
      <p:sp>
        <p:nvSpPr>
          <p:cNvPr id="6" name="Text Placeholder 5">
            <a:extLst>
              <a:ext uri="{FF2B5EF4-FFF2-40B4-BE49-F238E27FC236}">
                <a16:creationId xmlns:a16="http://schemas.microsoft.com/office/drawing/2014/main" id="{4482B2D6-148F-BE3B-7138-739C731B7E4A}"/>
              </a:ext>
            </a:extLst>
          </p:cNvPr>
          <p:cNvSpPr>
            <a:spLocks noGrp="1"/>
          </p:cNvSpPr>
          <p:nvPr>
            <p:ph type="body" sz="quarter" idx="14"/>
          </p:nvPr>
        </p:nvSpPr>
        <p:spPr>
          <a:xfrm>
            <a:off x="419100" y="2814557"/>
            <a:ext cx="4114800" cy="4299639"/>
          </a:xfrm>
        </p:spPr>
        <p:txBody>
          <a:bodyPr/>
          <a:lstStyle/>
          <a:p>
            <a:r>
              <a:rPr lang="en-US" sz="1900"/>
              <a:t>Connect Entra ID tenant to *any* authoritative system of record for inbound identity provisioning. </a:t>
            </a:r>
          </a:p>
          <a:p>
            <a:r>
              <a:rPr lang="en-US" sz="1900"/>
              <a:t>This system of record could be an HR app like UltiPro, a payroll app like ADP, a spreadsheet in Google Cloud or an on-premises Oracle database.</a:t>
            </a:r>
          </a:p>
          <a:p>
            <a:r>
              <a:rPr lang="en-US" sz="1900"/>
              <a:t>Decouples HR data export from how data is cleansed before import into Entra ID.</a:t>
            </a:r>
          </a:p>
          <a:p>
            <a:r>
              <a:rPr lang="en-US" sz="1900"/>
              <a:t>IT admins retain control on identity data flow, transformations and mapping.</a:t>
            </a:r>
          </a:p>
          <a:p>
            <a:endParaRPr lang="en-US" sz="1900"/>
          </a:p>
        </p:txBody>
      </p:sp>
      <p:sp>
        <p:nvSpPr>
          <p:cNvPr id="29" name="Rectangle: Rounded Corners 28">
            <a:extLst>
              <a:ext uri="{FF2B5EF4-FFF2-40B4-BE49-F238E27FC236}">
                <a16:creationId xmlns:a16="http://schemas.microsoft.com/office/drawing/2014/main" id="{0C336B19-3363-4F96-BB45-6E9B6FE5BE68}"/>
              </a:ext>
            </a:extLst>
          </p:cNvPr>
          <p:cNvSpPr/>
          <p:nvPr/>
        </p:nvSpPr>
        <p:spPr bwMode="auto">
          <a:xfrm>
            <a:off x="9400031" y="-456676"/>
            <a:ext cx="2206752" cy="365760"/>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2700000" scaled="1"/>
            <a:tileRect/>
          </a:grad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GENERALLY AVAILABLE</a:t>
            </a:r>
          </a:p>
        </p:txBody>
      </p:sp>
      <p:sp>
        <p:nvSpPr>
          <p:cNvPr id="31" name="Rectangle: Rounded Corners 30">
            <a:extLst>
              <a:ext uri="{FF2B5EF4-FFF2-40B4-BE49-F238E27FC236}">
                <a16:creationId xmlns:a16="http://schemas.microsoft.com/office/drawing/2014/main" id="{E9CB674A-E68B-5B7D-17B4-2430D05FA2E7}"/>
              </a:ext>
            </a:extLst>
          </p:cNvPr>
          <p:cNvSpPr/>
          <p:nvPr/>
        </p:nvSpPr>
        <p:spPr bwMode="auto">
          <a:xfrm>
            <a:off x="7193279" y="-453801"/>
            <a:ext cx="2206752" cy="365760"/>
          </a:xfrm>
          <a:prstGeom prst="roundRect">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2700000" scaled="1"/>
            <a:tileRect/>
          </a:grad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PUBLIC PREVIEW</a:t>
            </a:r>
          </a:p>
        </p:txBody>
      </p:sp>
      <p:sp>
        <p:nvSpPr>
          <p:cNvPr id="2" name="Rectangle: Rounded Corners 1">
            <a:extLst>
              <a:ext uri="{FF2B5EF4-FFF2-40B4-BE49-F238E27FC236}">
                <a16:creationId xmlns:a16="http://schemas.microsoft.com/office/drawing/2014/main" id="{3F58B218-AB89-24E3-2387-1D057A30188A}"/>
              </a:ext>
            </a:extLst>
          </p:cNvPr>
          <p:cNvSpPr/>
          <p:nvPr/>
        </p:nvSpPr>
        <p:spPr bwMode="auto">
          <a:xfrm>
            <a:off x="9400031" y="457200"/>
            <a:ext cx="2206752" cy="365760"/>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PUBLIC PREVIEW</a:t>
            </a:r>
          </a:p>
        </p:txBody>
      </p:sp>
      <p:pic>
        <p:nvPicPr>
          <p:cNvPr id="76" name="Picture 75">
            <a:extLst>
              <a:ext uri="{FF2B5EF4-FFF2-40B4-BE49-F238E27FC236}">
                <a16:creationId xmlns:a16="http://schemas.microsoft.com/office/drawing/2014/main" id="{F61CCB94-4E7F-9F84-1346-B2C9B2CBD17D}"/>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973501" y="2695712"/>
            <a:ext cx="7151009" cy="2230393"/>
          </a:xfrm>
          <a:prstGeom prst="rect">
            <a:avLst/>
          </a:prstGeom>
        </p:spPr>
      </p:pic>
    </p:spTree>
    <p:extLst>
      <p:ext uri="{BB962C8B-B14F-4D97-AF65-F5344CB8AC3E}">
        <p14:creationId xmlns:p14="http://schemas.microsoft.com/office/powerpoint/2010/main" val="1404176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C3023-C0D5-07D8-DD7D-3DC7E862B7F9}"/>
              </a:ext>
            </a:extLst>
          </p:cNvPr>
          <p:cNvSpPr>
            <a:spLocks noGrp="1"/>
          </p:cNvSpPr>
          <p:nvPr>
            <p:ph type="title"/>
          </p:nvPr>
        </p:nvSpPr>
        <p:spPr/>
        <p:txBody>
          <a:bodyPr/>
          <a:lstStyle/>
          <a:p>
            <a:r>
              <a:rPr lang="en-US"/>
              <a:t>Provisioning to on-premises applications</a:t>
            </a:r>
          </a:p>
        </p:txBody>
      </p:sp>
      <p:sp>
        <p:nvSpPr>
          <p:cNvPr id="3" name="Text Placeholder 2">
            <a:extLst>
              <a:ext uri="{FF2B5EF4-FFF2-40B4-BE49-F238E27FC236}">
                <a16:creationId xmlns:a16="http://schemas.microsoft.com/office/drawing/2014/main" id="{D95DF50B-44E8-725E-1AB2-92769C946307}"/>
              </a:ext>
            </a:extLst>
          </p:cNvPr>
          <p:cNvSpPr txBox="1">
            <a:spLocks/>
          </p:cNvSpPr>
          <p:nvPr/>
        </p:nvSpPr>
        <p:spPr>
          <a:xfrm>
            <a:off x="588263" y="1965701"/>
            <a:ext cx="5261489" cy="107721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4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Users and schema defined in the cloud</a:t>
            </a:r>
          </a:p>
          <a:p>
            <a:pPr marL="173038" marR="0" lvl="0" indent="-173038"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Supports provisioning from custom schema extensions to app-specific properties. </a:t>
            </a:r>
          </a:p>
        </p:txBody>
      </p:sp>
      <p:sp>
        <p:nvSpPr>
          <p:cNvPr id="4" name="Text Placeholder 2">
            <a:extLst>
              <a:ext uri="{FF2B5EF4-FFF2-40B4-BE49-F238E27FC236}">
                <a16:creationId xmlns:a16="http://schemas.microsoft.com/office/drawing/2014/main" id="{7DAE4EC4-DE3D-DFA5-7A6A-42AC20EDC5E1}"/>
              </a:ext>
            </a:extLst>
          </p:cNvPr>
          <p:cNvSpPr txBox="1">
            <a:spLocks/>
          </p:cNvSpPr>
          <p:nvPr/>
        </p:nvSpPr>
        <p:spPr>
          <a:xfrm>
            <a:off x="588262" y="3636881"/>
            <a:ext cx="5265897" cy="258532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4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Translation to the provisioning</a:t>
            </a:r>
            <a:br>
              <a:rPr kumimoji="0" lang="en-US" sz="24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br>
            <a:r>
              <a:rPr kumimoji="0" lang="en-US" sz="24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protocols expected by apps</a:t>
            </a:r>
          </a:p>
          <a:p>
            <a:pPr marL="173038" marR="0" lvl="0" indent="-173038"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Microsoft-delivered connectors: LDAP, SQL, etc.</a:t>
            </a:r>
          </a:p>
          <a:p>
            <a:pPr marL="173038" marR="0" lvl="0" indent="-173038"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Ecosystem of third-party connectors for other apps requiring custom API integrations</a:t>
            </a:r>
          </a:p>
          <a:p>
            <a:pPr marL="173038" marR="0" lvl="0" indent="-173038"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Customers can re-use their existing MIM configuration</a:t>
            </a:r>
          </a:p>
        </p:txBody>
      </p:sp>
      <p:cxnSp>
        <p:nvCxnSpPr>
          <p:cNvPr id="7" name="Straight Arrow Connector 6">
            <a:extLst>
              <a:ext uri="{FF2B5EF4-FFF2-40B4-BE49-F238E27FC236}">
                <a16:creationId xmlns:a16="http://schemas.microsoft.com/office/drawing/2014/main" id="{2E1FD64D-2F55-41A8-E826-0A49AB58C46B}"/>
              </a:ext>
            </a:extLst>
          </p:cNvPr>
          <p:cNvCxnSpPr>
            <a:cxnSpLocks/>
            <a:stCxn id="10" idx="2"/>
            <a:endCxn id="58" idx="0"/>
          </p:cNvCxnSpPr>
          <p:nvPr/>
        </p:nvCxnSpPr>
        <p:spPr>
          <a:xfrm>
            <a:off x="7597622" y="2437997"/>
            <a:ext cx="17787" cy="3426668"/>
          </a:xfrm>
          <a:prstGeom prst="straightConnector1">
            <a:avLst/>
          </a:prstGeom>
          <a:ln w="15875">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9A23B3-86C9-C8A5-F5FE-A0190E9CABB5}"/>
              </a:ext>
            </a:extLst>
          </p:cNvPr>
          <p:cNvSpPr txBox="1"/>
          <p:nvPr/>
        </p:nvSpPr>
        <p:spPr>
          <a:xfrm>
            <a:off x="6096000" y="2777711"/>
            <a:ext cx="3003246" cy="246221"/>
          </a:xfrm>
          <a:prstGeom prst="rect">
            <a:avLst/>
          </a:prstGeom>
          <a:solidFill>
            <a:schemeClr val="bg1"/>
          </a:solidFill>
        </p:spPr>
        <p:txBody>
          <a:bodyPr wrap="square" lIns="0" tIns="0" rIns="0" bIns="0" rtlCol="0" anchor="ctr">
            <a:no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Segoe UI Semilight" panose="020B0402040204020203" pitchFamily="34" charset="0"/>
              </a:rPr>
              <a:t>Single sign-on and provisioning</a:t>
            </a:r>
          </a:p>
        </p:txBody>
      </p:sp>
      <p:grpSp>
        <p:nvGrpSpPr>
          <p:cNvPr id="9" name="Group 8">
            <a:extLst>
              <a:ext uri="{FF2B5EF4-FFF2-40B4-BE49-F238E27FC236}">
                <a16:creationId xmlns:a16="http://schemas.microsoft.com/office/drawing/2014/main" id="{C40FFE95-4718-7834-BB7B-10B431CA5882}"/>
              </a:ext>
            </a:extLst>
          </p:cNvPr>
          <p:cNvGrpSpPr>
            <a:grpSpLocks noChangeAspect="1"/>
          </p:cNvGrpSpPr>
          <p:nvPr/>
        </p:nvGrpSpPr>
        <p:grpSpPr>
          <a:xfrm>
            <a:off x="6760718" y="5257800"/>
            <a:ext cx="1272931" cy="1143000"/>
            <a:chOff x="6197795" y="5009164"/>
            <a:chExt cx="1209942" cy="1086440"/>
          </a:xfrm>
        </p:grpSpPr>
        <p:grpSp>
          <p:nvGrpSpPr>
            <p:cNvPr id="57" name="Group 56">
              <a:extLst>
                <a:ext uri="{FF2B5EF4-FFF2-40B4-BE49-F238E27FC236}">
                  <a16:creationId xmlns:a16="http://schemas.microsoft.com/office/drawing/2014/main" id="{2A289EC8-854A-10B8-F6DD-923730333318}"/>
                </a:ext>
              </a:extLst>
            </p:cNvPr>
            <p:cNvGrpSpPr/>
            <p:nvPr/>
          </p:nvGrpSpPr>
          <p:grpSpPr>
            <a:xfrm>
              <a:off x="6197795" y="5009164"/>
              <a:ext cx="616635" cy="1026202"/>
              <a:chOff x="6197795" y="5009164"/>
              <a:chExt cx="616635" cy="1026202"/>
            </a:xfrm>
          </p:grpSpPr>
          <p:grpSp>
            <p:nvGrpSpPr>
              <p:cNvPr id="59" name="Picture 88">
                <a:extLst>
                  <a:ext uri="{FF2B5EF4-FFF2-40B4-BE49-F238E27FC236}">
                    <a16:creationId xmlns:a16="http://schemas.microsoft.com/office/drawing/2014/main" id="{A8B92818-8F1A-9903-B3DC-4A91562EAB56}"/>
                  </a:ext>
                </a:extLst>
              </p:cNvPr>
              <p:cNvGrpSpPr/>
              <p:nvPr/>
            </p:nvGrpSpPr>
            <p:grpSpPr>
              <a:xfrm>
                <a:off x="6197795" y="5009164"/>
                <a:ext cx="616635" cy="1026202"/>
                <a:chOff x="6197795" y="5009164"/>
                <a:chExt cx="616635" cy="1026202"/>
              </a:xfrm>
            </p:grpSpPr>
            <p:sp>
              <p:nvSpPr>
                <p:cNvPr id="67" name="Freeform: Shape 66">
                  <a:extLst>
                    <a:ext uri="{FF2B5EF4-FFF2-40B4-BE49-F238E27FC236}">
                      <a16:creationId xmlns:a16="http://schemas.microsoft.com/office/drawing/2014/main" id="{FAA30A9D-5B10-7BF1-CFAA-FA35B9083AF0}"/>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pPr marL="0" marR="0" lvl="0" indent="0" algn="l" defTabSz="91426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A18BCD97-C378-ACB5-30E5-B8B37D65E06A}"/>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pPr marL="0" marR="0" lvl="0" indent="0" algn="l" defTabSz="91426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D9BA4ABF-C2E5-2721-55C6-A5D4AD4EB856}"/>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pPr marL="0" marR="0" lvl="0" indent="0" algn="l" defTabSz="91426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2B5ABC1A-8349-1ABB-60F3-ED530FC7AF79}"/>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pPr marL="0" marR="0" lvl="0" indent="0" algn="l" defTabSz="91426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0" name="Rectangle 59">
                <a:extLst>
                  <a:ext uri="{FF2B5EF4-FFF2-40B4-BE49-F238E27FC236}">
                    <a16:creationId xmlns:a16="http://schemas.microsoft.com/office/drawing/2014/main" id="{9A74B7B9-9E7C-4361-8D90-B30BD4B107FC}"/>
                  </a:ext>
                </a:extLst>
              </p:cNvPr>
              <p:cNvSpPr/>
              <p:nvPr/>
            </p:nvSpPr>
            <p:spPr bwMode="auto">
              <a:xfrm>
                <a:off x="6356702" y="5457613"/>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669762FB-62A1-C938-6798-FE8C606AE787}"/>
                  </a:ext>
                </a:extLst>
              </p:cNvPr>
              <p:cNvSpPr/>
              <p:nvPr/>
            </p:nvSpPr>
            <p:spPr bwMode="auto">
              <a:xfrm>
                <a:off x="6356702" y="5521315"/>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5284FB0C-D239-2F6B-B97D-5BD0BF815BAB}"/>
                  </a:ext>
                </a:extLst>
              </p:cNvPr>
              <p:cNvSpPr/>
              <p:nvPr/>
            </p:nvSpPr>
            <p:spPr bwMode="auto">
              <a:xfrm>
                <a:off x="6356702" y="5585016"/>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9FA3F174-14A7-7DC0-1462-1ABDB8EA4972}"/>
                  </a:ext>
                </a:extLst>
              </p:cNvPr>
              <p:cNvSpPr/>
              <p:nvPr/>
            </p:nvSpPr>
            <p:spPr bwMode="auto">
              <a:xfrm>
                <a:off x="6356702" y="5648718"/>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8BE77F39-67CA-0A7E-97DA-F74C4379E369}"/>
                  </a:ext>
                </a:extLst>
              </p:cNvPr>
              <p:cNvSpPr/>
              <p:nvPr/>
            </p:nvSpPr>
            <p:spPr bwMode="auto">
              <a:xfrm>
                <a:off x="6356702" y="5712418"/>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5F5212E8-15C7-6267-EA74-98B388405D02}"/>
                  </a:ext>
                </a:extLst>
              </p:cNvPr>
              <p:cNvSpPr/>
              <p:nvPr/>
            </p:nvSpPr>
            <p:spPr bwMode="auto">
              <a:xfrm>
                <a:off x="6356703" y="5776119"/>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D143BB37-CE9B-9D13-6E97-ED3B8D872B18}"/>
                  </a:ext>
                </a:extLst>
              </p:cNvPr>
              <p:cNvSpPr/>
              <p:nvPr/>
            </p:nvSpPr>
            <p:spPr bwMode="auto">
              <a:xfrm>
                <a:off x="6356704" y="5839822"/>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8" name="Picture 57">
              <a:extLst>
                <a:ext uri="{FF2B5EF4-FFF2-40B4-BE49-F238E27FC236}">
                  <a16:creationId xmlns:a16="http://schemas.microsoft.com/office/drawing/2014/main" id="{D4B3A8E6-DCA7-8BEA-48DF-BED0840178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12649" y="5585999"/>
              <a:ext cx="795088" cy="509605"/>
            </a:xfrm>
            <a:prstGeom prst="rect">
              <a:avLst/>
            </a:prstGeom>
          </p:spPr>
        </p:pic>
      </p:grpSp>
      <p:pic>
        <p:nvPicPr>
          <p:cNvPr id="10" name="Graphic 9">
            <a:extLst>
              <a:ext uri="{FF2B5EF4-FFF2-40B4-BE49-F238E27FC236}">
                <a16:creationId xmlns:a16="http://schemas.microsoft.com/office/drawing/2014/main" id="{41FD2081-607A-718E-18CA-1B0D281900B8}"/>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7066792" y="1376337"/>
            <a:ext cx="1061660" cy="1061660"/>
          </a:xfrm>
          <a:prstGeom prst="rect">
            <a:avLst/>
          </a:prstGeom>
        </p:spPr>
      </p:pic>
      <p:sp>
        <p:nvSpPr>
          <p:cNvPr id="11" name="Rectangle: Rounded Corners 10">
            <a:extLst>
              <a:ext uri="{FF2B5EF4-FFF2-40B4-BE49-F238E27FC236}">
                <a16:creationId xmlns:a16="http://schemas.microsoft.com/office/drawing/2014/main" id="{1A5236AE-C930-47B6-FF8D-FA9A592ABD31}"/>
              </a:ext>
              <a:ext uri="{C183D7F6-B498-43B3-948B-1728B52AA6E4}">
                <adec:decorative xmlns:adec="http://schemas.microsoft.com/office/drawing/2017/decorative" val="1"/>
              </a:ext>
            </a:extLst>
          </p:cNvPr>
          <p:cNvSpPr/>
          <p:nvPr/>
        </p:nvSpPr>
        <p:spPr bwMode="auto">
          <a:xfrm>
            <a:off x="6454622" y="3263141"/>
            <a:ext cx="2286000" cy="1970761"/>
          </a:xfrm>
          <a:prstGeom prst="round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12" name="Group 11">
            <a:extLst>
              <a:ext uri="{FF2B5EF4-FFF2-40B4-BE49-F238E27FC236}">
                <a16:creationId xmlns:a16="http://schemas.microsoft.com/office/drawing/2014/main" id="{EF82E6FA-3B28-871C-D8C2-731EAA35FB38}"/>
              </a:ext>
            </a:extLst>
          </p:cNvPr>
          <p:cNvGrpSpPr>
            <a:grpSpLocks noChangeAspect="1"/>
          </p:cNvGrpSpPr>
          <p:nvPr/>
        </p:nvGrpSpPr>
        <p:grpSpPr>
          <a:xfrm>
            <a:off x="7397184" y="4100302"/>
            <a:ext cx="400877" cy="397923"/>
            <a:chOff x="1755460" y="5146971"/>
            <a:chExt cx="1436547" cy="1425965"/>
          </a:xfrm>
        </p:grpSpPr>
        <p:grpSp>
          <p:nvGrpSpPr>
            <p:cNvPr id="39" name="Group 38">
              <a:extLst>
                <a:ext uri="{FF2B5EF4-FFF2-40B4-BE49-F238E27FC236}">
                  <a16:creationId xmlns:a16="http://schemas.microsoft.com/office/drawing/2014/main" id="{7E68518A-29E1-B759-C608-FFDBBE7D0D89}"/>
                </a:ext>
              </a:extLst>
            </p:cNvPr>
            <p:cNvGrpSpPr/>
            <p:nvPr/>
          </p:nvGrpSpPr>
          <p:grpSpPr>
            <a:xfrm>
              <a:off x="1755460" y="5146971"/>
              <a:ext cx="1294116" cy="1294201"/>
              <a:chOff x="2603595" y="5146971"/>
              <a:chExt cx="1294116" cy="1294201"/>
            </a:xfrm>
          </p:grpSpPr>
          <p:sp>
            <p:nvSpPr>
              <p:cNvPr id="48" name="Rectangle 47">
                <a:extLst>
                  <a:ext uri="{FF2B5EF4-FFF2-40B4-BE49-F238E27FC236}">
                    <a16:creationId xmlns:a16="http://schemas.microsoft.com/office/drawing/2014/main" id="{E78CB8CE-FDAC-053A-0F3F-2BC9617DD408}"/>
                  </a:ext>
                </a:extLst>
              </p:cNvPr>
              <p:cNvSpPr/>
              <p:nvPr/>
            </p:nvSpPr>
            <p:spPr bwMode="auto">
              <a:xfrm>
                <a:off x="2603595"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9" name="Rectangle 48">
                <a:extLst>
                  <a:ext uri="{FF2B5EF4-FFF2-40B4-BE49-F238E27FC236}">
                    <a16:creationId xmlns:a16="http://schemas.microsoft.com/office/drawing/2014/main" id="{EDF20B62-B5A8-0BDC-A297-020EA7EFD5F8}"/>
                  </a:ext>
                </a:extLst>
              </p:cNvPr>
              <p:cNvSpPr/>
              <p:nvPr/>
            </p:nvSpPr>
            <p:spPr bwMode="auto">
              <a:xfrm>
                <a:off x="30609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9F3D0243-79AD-47CD-1D20-28E5D49ADDBF}"/>
                  </a:ext>
                </a:extLst>
              </p:cNvPr>
              <p:cNvSpPr/>
              <p:nvPr/>
            </p:nvSpPr>
            <p:spPr bwMode="auto">
              <a:xfrm>
                <a:off x="35183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1" name="Rectangle 50">
                <a:extLst>
                  <a:ext uri="{FF2B5EF4-FFF2-40B4-BE49-F238E27FC236}">
                    <a16:creationId xmlns:a16="http://schemas.microsoft.com/office/drawing/2014/main" id="{0279C2EB-EF01-68A6-CC06-3F57B40AEC83}"/>
                  </a:ext>
                </a:extLst>
              </p:cNvPr>
              <p:cNvSpPr/>
              <p:nvPr/>
            </p:nvSpPr>
            <p:spPr bwMode="auto">
              <a:xfrm>
                <a:off x="2603595"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2" name="Rectangle 51">
                <a:extLst>
                  <a:ext uri="{FF2B5EF4-FFF2-40B4-BE49-F238E27FC236}">
                    <a16:creationId xmlns:a16="http://schemas.microsoft.com/office/drawing/2014/main" id="{26DCE0E9-AC3B-1809-B831-F9DF33C4D42C}"/>
                  </a:ext>
                </a:extLst>
              </p:cNvPr>
              <p:cNvSpPr/>
              <p:nvPr/>
            </p:nvSpPr>
            <p:spPr bwMode="auto">
              <a:xfrm>
                <a:off x="30609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3" name="Rectangle 52">
                <a:extLst>
                  <a:ext uri="{FF2B5EF4-FFF2-40B4-BE49-F238E27FC236}">
                    <a16:creationId xmlns:a16="http://schemas.microsoft.com/office/drawing/2014/main" id="{F8119E64-144D-3476-B91E-1DA351C7EDDE}"/>
                  </a:ext>
                </a:extLst>
              </p:cNvPr>
              <p:cNvSpPr/>
              <p:nvPr/>
            </p:nvSpPr>
            <p:spPr bwMode="auto">
              <a:xfrm>
                <a:off x="35183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4" name="Rectangle 53">
                <a:extLst>
                  <a:ext uri="{FF2B5EF4-FFF2-40B4-BE49-F238E27FC236}">
                    <a16:creationId xmlns:a16="http://schemas.microsoft.com/office/drawing/2014/main" id="{2828EE43-C900-556C-DF8C-2A38D7C0A5C9}"/>
                  </a:ext>
                </a:extLst>
              </p:cNvPr>
              <p:cNvSpPr/>
              <p:nvPr/>
            </p:nvSpPr>
            <p:spPr bwMode="auto">
              <a:xfrm>
                <a:off x="2603595"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5" name="Rectangle 54">
                <a:extLst>
                  <a:ext uri="{FF2B5EF4-FFF2-40B4-BE49-F238E27FC236}">
                    <a16:creationId xmlns:a16="http://schemas.microsoft.com/office/drawing/2014/main" id="{E2D258A7-411C-764B-14C7-EA0EAADADCB4}"/>
                  </a:ext>
                </a:extLst>
              </p:cNvPr>
              <p:cNvSpPr/>
              <p:nvPr/>
            </p:nvSpPr>
            <p:spPr bwMode="auto">
              <a:xfrm>
                <a:off x="30609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 name="Rectangle 55">
                <a:extLst>
                  <a:ext uri="{FF2B5EF4-FFF2-40B4-BE49-F238E27FC236}">
                    <a16:creationId xmlns:a16="http://schemas.microsoft.com/office/drawing/2014/main" id="{9E1BF5E0-FD63-4950-310F-2E095BB71ACA}"/>
                  </a:ext>
                </a:extLst>
              </p:cNvPr>
              <p:cNvSpPr/>
              <p:nvPr/>
            </p:nvSpPr>
            <p:spPr bwMode="auto">
              <a:xfrm>
                <a:off x="35183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D02B628E-9477-51CC-16A3-F49C7F4BA8EF}"/>
                </a:ext>
              </a:extLst>
            </p:cNvPr>
            <p:cNvGrpSpPr/>
            <p:nvPr/>
          </p:nvGrpSpPr>
          <p:grpSpPr>
            <a:xfrm>
              <a:off x="2080081" y="5461009"/>
              <a:ext cx="1111926" cy="1111927"/>
              <a:chOff x="2186561" y="5567482"/>
              <a:chExt cx="898972" cy="898974"/>
            </a:xfrm>
          </p:grpSpPr>
          <p:sp>
            <p:nvSpPr>
              <p:cNvPr id="41" name="Rectangle: Rounded Corners 40">
                <a:extLst>
                  <a:ext uri="{FF2B5EF4-FFF2-40B4-BE49-F238E27FC236}">
                    <a16:creationId xmlns:a16="http://schemas.microsoft.com/office/drawing/2014/main" id="{561A7C84-E7D6-A207-F0AE-1A01D298D0C0}"/>
                  </a:ext>
                </a:extLst>
              </p:cNvPr>
              <p:cNvSpPr/>
              <p:nvPr/>
            </p:nvSpPr>
            <p:spPr bwMode="auto">
              <a:xfrm rot="2700000">
                <a:off x="2194580" y="5575492"/>
                <a:ext cx="882944" cy="882944"/>
              </a:xfrm>
              <a:prstGeom prst="roundRect">
                <a:avLst>
                  <a:gd name="adj" fmla="val 12391"/>
                </a:avLst>
              </a:prstGeom>
              <a:solidFill>
                <a:srgbClr val="B5D23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42" name="Group 41">
                <a:extLst>
                  <a:ext uri="{FF2B5EF4-FFF2-40B4-BE49-F238E27FC236}">
                    <a16:creationId xmlns:a16="http://schemas.microsoft.com/office/drawing/2014/main" id="{CAD3EF89-2337-7FB9-0BB1-0F9795B35664}"/>
                  </a:ext>
                </a:extLst>
              </p:cNvPr>
              <p:cNvGrpSpPr/>
              <p:nvPr/>
            </p:nvGrpSpPr>
            <p:grpSpPr>
              <a:xfrm>
                <a:off x="2186561" y="5876255"/>
                <a:ext cx="898972" cy="281418"/>
                <a:chOff x="3442849" y="5209407"/>
                <a:chExt cx="823114" cy="189432"/>
              </a:xfrm>
              <a:solidFill>
                <a:schemeClr val="bg1"/>
              </a:solidFill>
            </p:grpSpPr>
            <p:sp>
              <p:nvSpPr>
                <p:cNvPr id="46" name="Arrow: Right 45">
                  <a:extLst>
                    <a:ext uri="{FF2B5EF4-FFF2-40B4-BE49-F238E27FC236}">
                      <a16:creationId xmlns:a16="http://schemas.microsoft.com/office/drawing/2014/main" id="{BE1EFB5F-6C21-1190-1252-26045F07484E}"/>
                    </a:ext>
                  </a:extLst>
                </p:cNvPr>
                <p:cNvSpPr/>
                <p:nvPr/>
              </p:nvSpPr>
              <p:spPr bwMode="auto">
                <a:xfrm>
                  <a:off x="3442849" y="5209407"/>
                  <a:ext cx="334896" cy="189432"/>
                </a:xfrm>
                <a:prstGeom prst="rightArrow">
                  <a:avLst>
                    <a:gd name="adj1" fmla="val 33076"/>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7" name="Arrow: Right 46">
                  <a:extLst>
                    <a:ext uri="{FF2B5EF4-FFF2-40B4-BE49-F238E27FC236}">
                      <a16:creationId xmlns:a16="http://schemas.microsoft.com/office/drawing/2014/main" id="{9E894E9C-0702-44F6-BE2C-7C1570A9EA1B}"/>
                    </a:ext>
                  </a:extLst>
                </p:cNvPr>
                <p:cNvSpPr/>
                <p:nvPr/>
              </p:nvSpPr>
              <p:spPr bwMode="auto">
                <a:xfrm flipH="1">
                  <a:off x="3931067" y="5209407"/>
                  <a:ext cx="334896" cy="189432"/>
                </a:xfrm>
                <a:prstGeom prst="rightArrow">
                  <a:avLst>
                    <a:gd name="adj1" fmla="val 3082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E61FB093-E02F-A064-4801-4E19D7F81477}"/>
                  </a:ext>
                </a:extLst>
              </p:cNvPr>
              <p:cNvGrpSpPr/>
              <p:nvPr/>
            </p:nvGrpSpPr>
            <p:grpSpPr>
              <a:xfrm rot="16200000">
                <a:off x="2186566" y="5876259"/>
                <a:ext cx="898974" cy="281420"/>
                <a:chOff x="3642790" y="5361808"/>
                <a:chExt cx="823116" cy="189433"/>
              </a:xfrm>
              <a:solidFill>
                <a:schemeClr val="bg1"/>
              </a:solidFill>
            </p:grpSpPr>
            <p:sp>
              <p:nvSpPr>
                <p:cNvPr id="44" name="Arrow: Right 43">
                  <a:extLst>
                    <a:ext uri="{FF2B5EF4-FFF2-40B4-BE49-F238E27FC236}">
                      <a16:creationId xmlns:a16="http://schemas.microsoft.com/office/drawing/2014/main" id="{44E753EB-7353-2CB8-C4C9-2B33D50EB0D2}"/>
                    </a:ext>
                  </a:extLst>
                </p:cNvPr>
                <p:cNvSpPr/>
                <p:nvPr/>
              </p:nvSpPr>
              <p:spPr bwMode="auto">
                <a:xfrm rot="10800000" flipV="1">
                  <a:off x="3642790" y="5361808"/>
                  <a:ext cx="334896" cy="189432"/>
                </a:xfrm>
                <a:prstGeom prst="rightArrow">
                  <a:avLst>
                    <a:gd name="adj1" fmla="val 3082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5" name="Arrow: Right 44">
                  <a:extLst>
                    <a:ext uri="{FF2B5EF4-FFF2-40B4-BE49-F238E27FC236}">
                      <a16:creationId xmlns:a16="http://schemas.microsoft.com/office/drawing/2014/main" id="{EECAAC1B-017D-6851-08BE-CEE38E5787A7}"/>
                    </a:ext>
                  </a:extLst>
                </p:cNvPr>
                <p:cNvSpPr/>
                <p:nvPr/>
              </p:nvSpPr>
              <p:spPr bwMode="auto">
                <a:xfrm rot="10800000" flipH="1" flipV="1">
                  <a:off x="4131010" y="5361809"/>
                  <a:ext cx="334896" cy="189432"/>
                </a:xfrm>
                <a:prstGeom prst="rightArrow">
                  <a:avLst>
                    <a:gd name="adj1" fmla="val 31948"/>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sp>
        <p:nvSpPr>
          <p:cNvPr id="13" name="Rectangle 12">
            <a:extLst>
              <a:ext uri="{FF2B5EF4-FFF2-40B4-BE49-F238E27FC236}">
                <a16:creationId xmlns:a16="http://schemas.microsoft.com/office/drawing/2014/main" id="{027374D9-3965-7FAE-4788-4DC9695B99A2}"/>
              </a:ext>
            </a:extLst>
          </p:cNvPr>
          <p:cNvSpPr/>
          <p:nvPr/>
        </p:nvSpPr>
        <p:spPr>
          <a:xfrm>
            <a:off x="6599208" y="3618143"/>
            <a:ext cx="1996828" cy="387798"/>
          </a:xfrm>
          <a:prstGeom prst="rect">
            <a:avLst/>
          </a:prstGeom>
          <a:noFill/>
        </p:spPr>
        <p:txBody>
          <a:bodyPr wrap="square" lIns="0" tIns="0" rIns="0" bIns="0" rtlCol="0" anchor="ctr">
            <a:spAutoFit/>
          </a:bodyPr>
          <a:lstStyle/>
          <a:p>
            <a:pPr marL="0" marR="0" lvl="0" indent="0" algn="ctr" defTabSz="91426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Entra ID</a:t>
            </a:r>
          </a:p>
          <a:p>
            <a:pPr marL="0" marR="0" lvl="0" indent="0" algn="ctr" defTabSz="91426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provisioning agents</a:t>
            </a:r>
          </a:p>
        </p:txBody>
      </p:sp>
      <p:pic>
        <p:nvPicPr>
          <p:cNvPr id="14" name="Graphic 13">
            <a:extLst>
              <a:ext uri="{FF2B5EF4-FFF2-40B4-BE49-F238E27FC236}">
                <a16:creationId xmlns:a16="http://schemas.microsoft.com/office/drawing/2014/main" id="{8284799F-2CC6-A919-CA57-728234EDBD8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603462" y="3747464"/>
            <a:ext cx="274320" cy="274320"/>
          </a:xfrm>
          <a:prstGeom prst="rect">
            <a:avLst/>
          </a:prstGeom>
        </p:spPr>
      </p:pic>
      <p:pic>
        <p:nvPicPr>
          <p:cNvPr id="15" name="Graphic 14">
            <a:extLst>
              <a:ext uri="{FF2B5EF4-FFF2-40B4-BE49-F238E27FC236}">
                <a16:creationId xmlns:a16="http://schemas.microsoft.com/office/drawing/2014/main" id="{BC6D85AE-90EC-C907-DEF2-505513A431D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603462" y="4087197"/>
            <a:ext cx="274320" cy="274320"/>
          </a:xfrm>
          <a:prstGeom prst="rect">
            <a:avLst/>
          </a:prstGeom>
        </p:spPr>
      </p:pic>
      <p:pic>
        <p:nvPicPr>
          <p:cNvPr id="16" name="Graphic 15">
            <a:extLst>
              <a:ext uri="{FF2B5EF4-FFF2-40B4-BE49-F238E27FC236}">
                <a16:creationId xmlns:a16="http://schemas.microsoft.com/office/drawing/2014/main" id="{D77BECFC-4907-F96A-5900-B0E212D6889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603462" y="4426929"/>
            <a:ext cx="274320" cy="274320"/>
          </a:xfrm>
          <a:prstGeom prst="rect">
            <a:avLst/>
          </a:prstGeom>
        </p:spPr>
      </p:pic>
      <p:grpSp>
        <p:nvGrpSpPr>
          <p:cNvPr id="17" name="Group 16">
            <a:extLst>
              <a:ext uri="{FF2B5EF4-FFF2-40B4-BE49-F238E27FC236}">
                <a16:creationId xmlns:a16="http://schemas.microsoft.com/office/drawing/2014/main" id="{335C6F29-6273-99E5-AC7F-56CB0135934B}"/>
              </a:ext>
            </a:extLst>
          </p:cNvPr>
          <p:cNvGrpSpPr/>
          <p:nvPr/>
        </p:nvGrpSpPr>
        <p:grpSpPr>
          <a:xfrm>
            <a:off x="9028609" y="5200248"/>
            <a:ext cx="2743200" cy="1200552"/>
            <a:chOff x="8423547" y="5280284"/>
            <a:chExt cx="2743200" cy="1200552"/>
          </a:xfrm>
        </p:grpSpPr>
        <p:grpSp>
          <p:nvGrpSpPr>
            <p:cNvPr id="26" name="Group 25">
              <a:extLst>
                <a:ext uri="{FF2B5EF4-FFF2-40B4-BE49-F238E27FC236}">
                  <a16:creationId xmlns:a16="http://schemas.microsoft.com/office/drawing/2014/main" id="{1F706845-D027-1818-66A4-91A2746BE34F}"/>
                </a:ext>
              </a:extLst>
            </p:cNvPr>
            <p:cNvGrpSpPr/>
            <p:nvPr/>
          </p:nvGrpSpPr>
          <p:grpSpPr>
            <a:xfrm rot="5400000">
              <a:off x="9741808" y="4939400"/>
              <a:ext cx="106680" cy="788447"/>
              <a:chOff x="8225720" y="3916141"/>
              <a:chExt cx="106680" cy="788447"/>
            </a:xfrm>
            <a:noFill/>
          </p:grpSpPr>
          <p:sp>
            <p:nvSpPr>
              <p:cNvPr id="36" name="Oval 35">
                <a:extLst>
                  <a:ext uri="{FF2B5EF4-FFF2-40B4-BE49-F238E27FC236}">
                    <a16:creationId xmlns:a16="http://schemas.microsoft.com/office/drawing/2014/main" id="{B3BCE530-6523-04A8-8948-81945C852F21}"/>
                  </a:ext>
                </a:extLst>
              </p:cNvPr>
              <p:cNvSpPr/>
              <p:nvPr/>
            </p:nvSpPr>
            <p:spPr bwMode="auto">
              <a:xfrm>
                <a:off x="8225720" y="425427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24A4840B-3941-3434-7913-94AC90642268}"/>
                  </a:ext>
                </a:extLst>
              </p:cNvPr>
              <p:cNvSpPr/>
              <p:nvPr/>
            </p:nvSpPr>
            <p:spPr bwMode="auto">
              <a:xfrm>
                <a:off x="8225720" y="4597908"/>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DA93A8BF-E0E5-CC43-1985-9690012B6D54}"/>
                  </a:ext>
                </a:extLst>
              </p:cNvPr>
              <p:cNvSpPr/>
              <p:nvPr/>
            </p:nvSpPr>
            <p:spPr bwMode="auto">
              <a:xfrm>
                <a:off x="8225720" y="391614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1E9E1C24-61FF-F9E9-D7F6-B493CD877756}"/>
                </a:ext>
              </a:extLst>
            </p:cNvPr>
            <p:cNvGrpSpPr/>
            <p:nvPr/>
          </p:nvGrpSpPr>
          <p:grpSpPr>
            <a:xfrm>
              <a:off x="8423547" y="5337836"/>
              <a:ext cx="2743200" cy="1143000"/>
              <a:chOff x="8332107" y="5258144"/>
              <a:chExt cx="2743200" cy="1143000"/>
            </a:xfrm>
          </p:grpSpPr>
          <p:sp>
            <p:nvSpPr>
              <p:cNvPr id="28" name="Rectangle: Rounded Corners 27">
                <a:extLst>
                  <a:ext uri="{FF2B5EF4-FFF2-40B4-BE49-F238E27FC236}">
                    <a16:creationId xmlns:a16="http://schemas.microsoft.com/office/drawing/2014/main" id="{52041C09-0DEA-1852-E791-9B77559572C1}"/>
                  </a:ext>
                  <a:ext uri="{C183D7F6-B498-43B3-948B-1728B52AA6E4}">
                    <adec:decorative xmlns:adec="http://schemas.microsoft.com/office/drawing/2017/decorative" val="1"/>
                  </a:ext>
                </a:extLst>
              </p:cNvPr>
              <p:cNvSpPr/>
              <p:nvPr/>
            </p:nvSpPr>
            <p:spPr bwMode="auto">
              <a:xfrm>
                <a:off x="8332107" y="5258144"/>
                <a:ext cx="2743200" cy="1143000"/>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29" name="Picture 28">
                <a:extLst>
                  <a:ext uri="{FF2B5EF4-FFF2-40B4-BE49-F238E27FC236}">
                    <a16:creationId xmlns:a16="http://schemas.microsoft.com/office/drawing/2014/main" id="{C82FB48D-F877-16AC-5B6B-38C1D49BDB9B}"/>
                  </a:ext>
                </a:extLst>
              </p:cNvPr>
              <p:cNvPicPr>
                <a:picLocks noChangeAspect="1"/>
              </p:cNvPicPr>
              <p:nvPr/>
            </p:nvPicPr>
            <p:blipFill>
              <a:blip r:embed="rId7"/>
              <a:stretch>
                <a:fillRect/>
              </a:stretch>
            </p:blipFill>
            <p:spPr>
              <a:xfrm>
                <a:off x="9602997" y="5907738"/>
                <a:ext cx="380189" cy="380189"/>
              </a:xfrm>
              <a:prstGeom prst="rect">
                <a:avLst/>
              </a:prstGeom>
            </p:spPr>
          </p:pic>
          <p:pic>
            <p:nvPicPr>
              <p:cNvPr id="30" name="Picture 29">
                <a:extLst>
                  <a:ext uri="{FF2B5EF4-FFF2-40B4-BE49-F238E27FC236}">
                    <a16:creationId xmlns:a16="http://schemas.microsoft.com/office/drawing/2014/main" id="{D95B2EE3-4604-435B-F79E-DC6D30C66479}"/>
                  </a:ext>
                </a:extLst>
              </p:cNvPr>
              <p:cNvPicPr>
                <a:picLocks noChangeAspect="1"/>
              </p:cNvPicPr>
              <p:nvPr/>
            </p:nvPicPr>
            <p:blipFill>
              <a:blip r:embed="rId8"/>
              <a:stretch>
                <a:fillRect/>
              </a:stretch>
            </p:blipFill>
            <p:spPr>
              <a:xfrm>
                <a:off x="10076202" y="5867818"/>
                <a:ext cx="460029" cy="460029"/>
              </a:xfrm>
              <a:prstGeom prst="rect">
                <a:avLst/>
              </a:prstGeom>
            </p:spPr>
          </p:pic>
          <p:pic>
            <p:nvPicPr>
              <p:cNvPr id="31" name="Picture 30">
                <a:extLst>
                  <a:ext uri="{FF2B5EF4-FFF2-40B4-BE49-F238E27FC236}">
                    <a16:creationId xmlns:a16="http://schemas.microsoft.com/office/drawing/2014/main" id="{6E1DD0AB-39B3-B58F-7E1C-DA818DCD0777}"/>
                  </a:ext>
                </a:extLst>
              </p:cNvPr>
              <p:cNvPicPr>
                <a:picLocks noChangeAspect="1"/>
              </p:cNvPicPr>
              <p:nvPr/>
            </p:nvPicPr>
            <p:blipFill>
              <a:blip r:embed="rId9"/>
              <a:stretch>
                <a:fillRect/>
              </a:stretch>
            </p:blipFill>
            <p:spPr>
              <a:xfrm>
                <a:off x="9074840" y="5888728"/>
                <a:ext cx="418208" cy="418208"/>
              </a:xfrm>
              <a:prstGeom prst="rect">
                <a:avLst/>
              </a:prstGeom>
            </p:spPr>
          </p:pic>
          <p:pic>
            <p:nvPicPr>
              <p:cNvPr id="32" name="Graphic 31">
                <a:extLst>
                  <a:ext uri="{FF2B5EF4-FFF2-40B4-BE49-F238E27FC236}">
                    <a16:creationId xmlns:a16="http://schemas.microsoft.com/office/drawing/2014/main" id="{DD664C2E-C601-A09B-AD80-06693DB9E7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67862" y="5903922"/>
                <a:ext cx="388383" cy="388383"/>
              </a:xfrm>
              <a:prstGeom prst="rect">
                <a:avLst/>
              </a:prstGeom>
            </p:spPr>
          </p:pic>
          <p:pic>
            <p:nvPicPr>
              <p:cNvPr id="33" name="Picture 32" descr="A red and black logo&#10;&#10;Description automatically generated with low confidence">
                <a:extLst>
                  <a:ext uri="{FF2B5EF4-FFF2-40B4-BE49-F238E27FC236}">
                    <a16:creationId xmlns:a16="http://schemas.microsoft.com/office/drawing/2014/main" id="{C7BDFD02-A728-C316-B183-BDFDDB782A20}"/>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530497" y="5514662"/>
                <a:ext cx="1238760" cy="157532"/>
              </a:xfrm>
              <a:prstGeom prst="rect">
                <a:avLst/>
              </a:prstGeom>
            </p:spPr>
          </p:pic>
          <p:pic>
            <p:nvPicPr>
              <p:cNvPr id="34" name="Picture 33">
                <a:extLst>
                  <a:ext uri="{FF2B5EF4-FFF2-40B4-BE49-F238E27FC236}">
                    <a16:creationId xmlns:a16="http://schemas.microsoft.com/office/drawing/2014/main" id="{C1E5C506-69E2-EFFE-63A1-E8265D5BBD48}"/>
                  </a:ext>
                </a:extLst>
              </p:cNvPr>
              <p:cNvPicPr>
                <a:picLocks noChangeAspect="1"/>
              </p:cNvPicPr>
              <p:nvPr/>
            </p:nvPicPr>
            <p:blipFill>
              <a:blip r:embed="rId13"/>
              <a:stretch>
                <a:fillRect/>
              </a:stretch>
            </p:blipFill>
            <p:spPr>
              <a:xfrm>
                <a:off x="8451582" y="5844842"/>
                <a:ext cx="511192" cy="511192"/>
              </a:xfrm>
              <a:prstGeom prst="rect">
                <a:avLst/>
              </a:prstGeom>
            </p:spPr>
          </p:pic>
          <p:pic>
            <p:nvPicPr>
              <p:cNvPr id="35" name="Picture 34" descr="Logo&#10;&#10;Description automatically generated">
                <a:extLst>
                  <a:ext uri="{FF2B5EF4-FFF2-40B4-BE49-F238E27FC236}">
                    <a16:creationId xmlns:a16="http://schemas.microsoft.com/office/drawing/2014/main" id="{9D1C0C46-294B-703C-668F-99DCD655941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719049" y="5447066"/>
                <a:ext cx="591294" cy="292724"/>
              </a:xfrm>
              <a:prstGeom prst="rect">
                <a:avLst/>
              </a:prstGeom>
            </p:spPr>
          </p:pic>
        </p:grpSp>
      </p:grpSp>
      <p:cxnSp>
        <p:nvCxnSpPr>
          <p:cNvPr id="18" name="Connector: SOAP">
            <a:extLst>
              <a:ext uri="{FF2B5EF4-FFF2-40B4-BE49-F238E27FC236}">
                <a16:creationId xmlns:a16="http://schemas.microsoft.com/office/drawing/2014/main" id="{C6D69D16-8ED7-F209-99A4-C89B413FB348}"/>
              </a:ext>
            </a:extLst>
          </p:cNvPr>
          <p:cNvCxnSpPr>
            <a:cxnSpLocks/>
            <a:stCxn id="14" idx="3"/>
            <a:endCxn id="38" idx="2"/>
          </p:cNvCxnSpPr>
          <p:nvPr/>
        </p:nvCxnSpPr>
        <p:spPr>
          <a:xfrm>
            <a:off x="8877782" y="3884624"/>
            <a:ext cx="1863311" cy="1315623"/>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ctor: LDAP">
            <a:extLst>
              <a:ext uri="{FF2B5EF4-FFF2-40B4-BE49-F238E27FC236}">
                <a16:creationId xmlns:a16="http://schemas.microsoft.com/office/drawing/2014/main" id="{25123E2B-B627-1C8E-73E2-F0F73A4337A6}"/>
              </a:ext>
            </a:extLst>
          </p:cNvPr>
          <p:cNvCxnSpPr>
            <a:cxnSpLocks/>
            <a:stCxn id="15" idx="3"/>
            <a:endCxn id="36" idx="2"/>
          </p:cNvCxnSpPr>
          <p:nvPr/>
        </p:nvCxnSpPr>
        <p:spPr>
          <a:xfrm>
            <a:off x="8877782" y="4224357"/>
            <a:ext cx="1525181" cy="975890"/>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Connector: PowerShell">
            <a:extLst>
              <a:ext uri="{FF2B5EF4-FFF2-40B4-BE49-F238E27FC236}">
                <a16:creationId xmlns:a16="http://schemas.microsoft.com/office/drawing/2014/main" id="{58F04AB2-A34B-75ED-3763-8D898CCBC5AB}"/>
              </a:ext>
            </a:extLst>
          </p:cNvPr>
          <p:cNvCxnSpPr>
            <a:cxnSpLocks/>
            <a:stCxn id="16" idx="3"/>
            <a:endCxn id="37" idx="2"/>
          </p:cNvCxnSpPr>
          <p:nvPr/>
        </p:nvCxnSpPr>
        <p:spPr>
          <a:xfrm>
            <a:off x="8877782" y="4564089"/>
            <a:ext cx="1181544" cy="636158"/>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Label: SOAP">
            <a:extLst>
              <a:ext uri="{FF2B5EF4-FFF2-40B4-BE49-F238E27FC236}">
                <a16:creationId xmlns:a16="http://schemas.microsoft.com/office/drawing/2014/main" id="{D8DBD6CD-2EE7-AAF8-6465-504D73C43A94}"/>
              </a:ext>
            </a:extLst>
          </p:cNvPr>
          <p:cNvSpPr/>
          <p:nvPr/>
        </p:nvSpPr>
        <p:spPr>
          <a:xfrm>
            <a:off x="9253324" y="3787675"/>
            <a:ext cx="457200" cy="193899"/>
          </a:xfrm>
          <a:prstGeom prst="rect">
            <a:avLst/>
          </a:prstGeom>
          <a:solidFill>
            <a:schemeClr val="bg1"/>
          </a:solidFill>
        </p:spPr>
        <p:txBody>
          <a:bodyPr wrap="square" lIns="0" tIns="0" rIns="0" bIns="0" rtlCol="0" anchor="ctr">
            <a:spAutoFit/>
          </a:bodyPr>
          <a:lstStyle/>
          <a:p>
            <a:pPr marL="0" marR="0" lvl="0" indent="0" algn="ctr" defTabSz="91426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SOAP</a:t>
            </a:r>
          </a:p>
        </p:txBody>
      </p:sp>
      <p:sp>
        <p:nvSpPr>
          <p:cNvPr id="22" name="Label: LDAP">
            <a:extLst>
              <a:ext uri="{FF2B5EF4-FFF2-40B4-BE49-F238E27FC236}">
                <a16:creationId xmlns:a16="http://schemas.microsoft.com/office/drawing/2014/main" id="{E41AF09F-0C74-98DC-A18B-F59F273C7294}"/>
              </a:ext>
            </a:extLst>
          </p:cNvPr>
          <p:cNvSpPr/>
          <p:nvPr/>
        </p:nvSpPr>
        <p:spPr>
          <a:xfrm>
            <a:off x="9253324" y="4127408"/>
            <a:ext cx="457200" cy="193899"/>
          </a:xfrm>
          <a:prstGeom prst="rect">
            <a:avLst/>
          </a:prstGeom>
          <a:solidFill>
            <a:schemeClr val="bg1"/>
          </a:solidFill>
        </p:spPr>
        <p:txBody>
          <a:bodyPr wrap="square" lIns="0" tIns="0" rIns="0" bIns="0" rtlCol="0" anchor="ctr">
            <a:spAutoFit/>
          </a:bodyPr>
          <a:lstStyle/>
          <a:p>
            <a:pPr marL="0" marR="0" lvl="0" indent="0" algn="ctr" defTabSz="91426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LDAP</a:t>
            </a:r>
          </a:p>
        </p:txBody>
      </p:sp>
      <p:sp>
        <p:nvSpPr>
          <p:cNvPr id="23" name="Label: PowerShell">
            <a:extLst>
              <a:ext uri="{FF2B5EF4-FFF2-40B4-BE49-F238E27FC236}">
                <a16:creationId xmlns:a16="http://schemas.microsoft.com/office/drawing/2014/main" id="{9353BCDC-DDE5-D93D-1F4D-E1B28B3E0869}"/>
              </a:ext>
            </a:extLst>
          </p:cNvPr>
          <p:cNvSpPr/>
          <p:nvPr/>
        </p:nvSpPr>
        <p:spPr>
          <a:xfrm>
            <a:off x="9253324" y="4467140"/>
            <a:ext cx="457200" cy="193899"/>
          </a:xfrm>
          <a:prstGeom prst="rect">
            <a:avLst/>
          </a:prstGeom>
          <a:solidFill>
            <a:schemeClr val="bg1"/>
          </a:solidFill>
        </p:spPr>
        <p:txBody>
          <a:bodyPr wrap="square" lIns="0" tIns="0" rIns="0" bIns="0" rtlCol="0" anchor="ctr">
            <a:spAutoFit/>
          </a:bodyPr>
          <a:lstStyle/>
          <a:p>
            <a:pPr marL="0" marR="0" lvl="0" indent="0" algn="ctr" defTabSz="91426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PS</a:t>
            </a:r>
          </a:p>
        </p:txBody>
      </p:sp>
      <p:pic>
        <p:nvPicPr>
          <p:cNvPr id="24" name="Graphic: SCIM">
            <a:extLst>
              <a:ext uri="{FF2B5EF4-FFF2-40B4-BE49-F238E27FC236}">
                <a16:creationId xmlns:a16="http://schemas.microsoft.com/office/drawing/2014/main" id="{B2B917A9-81A9-C3BD-AFB3-400FE102328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607586" y="3374707"/>
            <a:ext cx="274320" cy="274320"/>
          </a:xfrm>
          <a:prstGeom prst="rect">
            <a:avLst/>
          </a:prstGeom>
        </p:spPr>
      </p:pic>
      <p:cxnSp>
        <p:nvCxnSpPr>
          <p:cNvPr id="6" name="Connector: SCIM">
            <a:extLst>
              <a:ext uri="{FF2B5EF4-FFF2-40B4-BE49-F238E27FC236}">
                <a16:creationId xmlns:a16="http://schemas.microsoft.com/office/drawing/2014/main" id="{FA075DD7-48EE-18D6-6D86-78C6A3AAC749}"/>
              </a:ext>
            </a:extLst>
          </p:cNvPr>
          <p:cNvCxnSpPr>
            <a:cxnSpLocks/>
          </p:cNvCxnSpPr>
          <p:nvPr/>
        </p:nvCxnSpPr>
        <p:spPr>
          <a:xfrm>
            <a:off x="8880284" y="3493519"/>
            <a:ext cx="2234619" cy="1703980"/>
          </a:xfrm>
          <a:prstGeom prst="bentConnector3">
            <a:avLst>
              <a:gd name="adj1" fmla="val 100044"/>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Label: SCIM">
            <a:extLst>
              <a:ext uri="{FF2B5EF4-FFF2-40B4-BE49-F238E27FC236}">
                <a16:creationId xmlns:a16="http://schemas.microsoft.com/office/drawing/2014/main" id="{6E6A1BD4-F4B6-D632-30EC-7F6A631603D6}"/>
              </a:ext>
            </a:extLst>
          </p:cNvPr>
          <p:cNvSpPr/>
          <p:nvPr/>
        </p:nvSpPr>
        <p:spPr>
          <a:xfrm>
            <a:off x="9257448" y="3414918"/>
            <a:ext cx="457200" cy="193899"/>
          </a:xfrm>
          <a:prstGeom prst="rect">
            <a:avLst/>
          </a:prstGeom>
          <a:solidFill>
            <a:schemeClr val="bg1"/>
          </a:solidFill>
        </p:spPr>
        <p:txBody>
          <a:bodyPr wrap="square" lIns="0" tIns="0" rIns="0" bIns="0" rtlCol="0" anchor="ctr">
            <a:spAutoFit/>
          </a:bodyPr>
          <a:lstStyle/>
          <a:p>
            <a:pPr marL="0" marR="0" lvl="0" indent="0" algn="ctr" defTabSz="91426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SCIM</a:t>
            </a:r>
          </a:p>
        </p:txBody>
      </p:sp>
      <p:pic>
        <p:nvPicPr>
          <p:cNvPr id="71" name="Graphic: SQL">
            <a:extLst>
              <a:ext uri="{FF2B5EF4-FFF2-40B4-BE49-F238E27FC236}">
                <a16:creationId xmlns:a16="http://schemas.microsoft.com/office/drawing/2014/main" id="{50BBC0C6-87DC-4FDB-7AF3-9DCED6C4CDA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611095" y="4751638"/>
            <a:ext cx="274320" cy="274320"/>
          </a:xfrm>
          <a:prstGeom prst="rect">
            <a:avLst/>
          </a:prstGeom>
        </p:spPr>
      </p:pic>
      <p:cxnSp>
        <p:nvCxnSpPr>
          <p:cNvPr id="72" name="Connector: SQL">
            <a:extLst>
              <a:ext uri="{FF2B5EF4-FFF2-40B4-BE49-F238E27FC236}">
                <a16:creationId xmlns:a16="http://schemas.microsoft.com/office/drawing/2014/main" id="{4E8A0226-7F38-6434-EF81-FF201467D159}"/>
              </a:ext>
            </a:extLst>
          </p:cNvPr>
          <p:cNvCxnSpPr>
            <a:cxnSpLocks/>
          </p:cNvCxnSpPr>
          <p:nvPr/>
        </p:nvCxnSpPr>
        <p:spPr>
          <a:xfrm>
            <a:off x="8888754" y="4877042"/>
            <a:ext cx="864000" cy="324000"/>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Label: SQL">
            <a:extLst>
              <a:ext uri="{FF2B5EF4-FFF2-40B4-BE49-F238E27FC236}">
                <a16:creationId xmlns:a16="http://schemas.microsoft.com/office/drawing/2014/main" id="{068FE27E-8FE6-600D-2C63-56402B2FD77D}"/>
              </a:ext>
            </a:extLst>
          </p:cNvPr>
          <p:cNvSpPr/>
          <p:nvPr/>
        </p:nvSpPr>
        <p:spPr>
          <a:xfrm>
            <a:off x="9250111" y="4785164"/>
            <a:ext cx="457200" cy="193899"/>
          </a:xfrm>
          <a:prstGeom prst="rect">
            <a:avLst/>
          </a:prstGeom>
          <a:solidFill>
            <a:schemeClr val="bg1"/>
          </a:solidFill>
        </p:spPr>
        <p:txBody>
          <a:bodyPr wrap="square" lIns="0" tIns="0" rIns="0" bIns="0" rtlCol="0" anchor="ctr">
            <a:spAutoFit/>
          </a:bodyPr>
          <a:lstStyle/>
          <a:p>
            <a:pPr marL="0" marR="0" lvl="0" indent="0" algn="ctr" defTabSz="91426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SQL</a:t>
            </a:r>
          </a:p>
        </p:txBody>
      </p:sp>
    </p:spTree>
    <p:extLst>
      <p:ext uri="{BB962C8B-B14F-4D97-AF65-F5344CB8AC3E}">
        <p14:creationId xmlns:p14="http://schemas.microsoft.com/office/powerpoint/2010/main" val="407115905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2">
            <a:extLst>
              <a:ext uri="{FF2B5EF4-FFF2-40B4-BE49-F238E27FC236}">
                <a16:creationId xmlns:a16="http://schemas.microsoft.com/office/drawing/2014/main" id="{9758FEA9-8DC3-E886-8115-DAB4D523BCB0}"/>
              </a:ext>
            </a:extLst>
          </p:cNvPr>
          <p:cNvSpPr/>
          <p:nvPr/>
        </p:nvSpPr>
        <p:spPr bwMode="auto">
          <a:xfrm>
            <a:off x="5803470" y="-1"/>
            <a:ext cx="6388529"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FB01B5D7-A359-0DA0-7DFA-285F50146D6A}"/>
              </a:ext>
            </a:extLst>
          </p:cNvPr>
          <p:cNvSpPr/>
          <p:nvPr/>
        </p:nvSpPr>
        <p:spPr bwMode="auto">
          <a:xfrm rot="2196407">
            <a:off x="9113625" y="4378486"/>
            <a:ext cx="2115492" cy="260028"/>
          </a:xfrm>
          <a:prstGeom prst="roundRect">
            <a:avLst>
              <a:gd name="adj" fmla="val 5000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4" name="Rectangle: Rounded Corners 153">
            <a:extLst>
              <a:ext uri="{FF2B5EF4-FFF2-40B4-BE49-F238E27FC236}">
                <a16:creationId xmlns:a16="http://schemas.microsoft.com/office/drawing/2014/main" id="{2A84BD0D-2BA0-0E6B-5A4E-306CF72C2C2B}"/>
              </a:ext>
            </a:extLst>
          </p:cNvPr>
          <p:cNvSpPr/>
          <p:nvPr/>
        </p:nvSpPr>
        <p:spPr bwMode="auto">
          <a:xfrm>
            <a:off x="5832856" y="3616325"/>
            <a:ext cx="6111128" cy="260028"/>
          </a:xfrm>
          <a:prstGeom prst="roundRect">
            <a:avLst>
              <a:gd name="adj" fmla="val 5000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B6B9DB3E-2AC6-BE0D-52C6-DBB1A2D5B3C3}"/>
              </a:ext>
            </a:extLst>
          </p:cNvPr>
          <p:cNvSpPr>
            <a:spLocks noGrp="1"/>
          </p:cNvSpPr>
          <p:nvPr>
            <p:ph type="title"/>
          </p:nvPr>
        </p:nvSpPr>
        <p:spPr>
          <a:xfrm>
            <a:off x="588263" y="457200"/>
            <a:ext cx="4420617" cy="553998"/>
          </a:xfrm>
        </p:spPr>
        <p:txBody>
          <a:bodyPr/>
          <a:lstStyle/>
          <a:p>
            <a:r>
              <a:rPr lang="en-US"/>
              <a:t>Lifecycle Workflows</a:t>
            </a:r>
          </a:p>
        </p:txBody>
      </p:sp>
      <p:grpSp>
        <p:nvGrpSpPr>
          <p:cNvPr id="8" name="Group 7">
            <a:extLst>
              <a:ext uri="{FF2B5EF4-FFF2-40B4-BE49-F238E27FC236}">
                <a16:creationId xmlns:a16="http://schemas.microsoft.com/office/drawing/2014/main" id="{1B13AF6D-B038-7813-22DE-68FBCD3C0A4F}"/>
              </a:ext>
            </a:extLst>
          </p:cNvPr>
          <p:cNvGrpSpPr/>
          <p:nvPr/>
        </p:nvGrpSpPr>
        <p:grpSpPr>
          <a:xfrm>
            <a:off x="7765734" y="3179843"/>
            <a:ext cx="1800154" cy="922751"/>
            <a:chOff x="5174913" y="1019190"/>
            <a:chExt cx="1800154" cy="922751"/>
          </a:xfrm>
        </p:grpSpPr>
        <p:sp>
          <p:nvSpPr>
            <p:cNvPr id="9" name="Freeform: Shape 8">
              <a:extLst>
                <a:ext uri="{FF2B5EF4-FFF2-40B4-BE49-F238E27FC236}">
                  <a16:creationId xmlns:a16="http://schemas.microsoft.com/office/drawing/2014/main" id="{F2287A14-7A30-5D64-44A7-3297A922D4D4}"/>
                </a:ext>
              </a:extLst>
            </p:cNvPr>
            <p:cNvSpPr>
              <a:spLocks noChangeAspect="1"/>
            </p:cNvSpPr>
            <p:nvPr/>
          </p:nvSpPr>
          <p:spPr bwMode="auto">
            <a:xfrm>
              <a:off x="5174913" y="1019190"/>
              <a:ext cx="1800154" cy="9144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4"/>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 name="Graphic 9">
              <a:extLst>
                <a:ext uri="{FF2B5EF4-FFF2-40B4-BE49-F238E27FC236}">
                  <a16:creationId xmlns:a16="http://schemas.microsoft.com/office/drawing/2014/main" id="{895654C3-85A0-4BE2-D8A5-BC757DA460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5851" y="1043420"/>
              <a:ext cx="639344" cy="639344"/>
            </a:xfrm>
            <a:prstGeom prst="rect">
              <a:avLst/>
            </a:prstGeom>
          </p:spPr>
        </p:pic>
        <p:sp>
          <p:nvSpPr>
            <p:cNvPr id="11" name="TextBox 10">
              <a:extLst>
                <a:ext uri="{FF2B5EF4-FFF2-40B4-BE49-F238E27FC236}">
                  <a16:creationId xmlns:a16="http://schemas.microsoft.com/office/drawing/2014/main" id="{55570624-F628-8A5D-9FFF-109F60146510}"/>
                </a:ext>
              </a:extLst>
            </p:cNvPr>
            <p:cNvSpPr txBox="1"/>
            <p:nvPr/>
          </p:nvSpPr>
          <p:spPr>
            <a:xfrm>
              <a:off x="5481771" y="1295610"/>
              <a:ext cx="1365530" cy="646331"/>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Microsoft</a:t>
              </a:r>
              <a:br>
                <a:rPr kumimoji="0" lang="en-US" sz="1400" b="0" i="0" u="none" strike="noStrike" kern="0" cap="none" spc="-50" normalizeH="0" baseline="0" noProof="0">
                  <a:ln>
                    <a:noFill/>
                  </a:ln>
                  <a:solidFill>
                    <a:srgbClr val="000000"/>
                  </a:solidFill>
                  <a:effectLst/>
                  <a:uLnTx/>
                  <a:uFillTx/>
                  <a:latin typeface="Segoe UI Semibold"/>
                  <a:ea typeface="+mn-ea"/>
                  <a:cs typeface="+mn-cs"/>
                </a:rPr>
              </a:br>
              <a:r>
                <a:rPr kumimoji="0" lang="en-US" sz="1400" b="0" i="0" u="none" strike="noStrike" kern="0" cap="none" spc="-50" normalizeH="0" baseline="0" noProof="0">
                  <a:ln>
                    <a:noFill/>
                  </a:ln>
                  <a:solidFill>
                    <a:srgbClr val="000000"/>
                  </a:solidFill>
                  <a:effectLst/>
                  <a:uLnTx/>
                  <a:uFillTx/>
                  <a:latin typeface="Segoe UI Semibold"/>
                  <a:ea typeface="+mn-ea"/>
                  <a:cs typeface="+mn-cs"/>
                </a:rPr>
                <a:t>Entra ID</a:t>
              </a:r>
              <a:br>
                <a:rPr kumimoji="0" lang="en-US" sz="1400" b="0" i="0" u="none" strike="noStrike" kern="0" cap="none" spc="-50" normalizeH="0" baseline="0" noProof="0">
                  <a:ln>
                    <a:noFill/>
                  </a:ln>
                  <a:solidFill>
                    <a:srgbClr val="000000"/>
                  </a:solidFill>
                  <a:effectLst/>
                  <a:uLnTx/>
                  <a:uFillTx/>
                  <a:latin typeface="Segoe UI Semibold"/>
                  <a:ea typeface="+mn-ea"/>
                  <a:cs typeface="+mn-cs"/>
                </a:rPr>
              </a:br>
              <a:r>
                <a:rPr kumimoji="0" lang="en-US" sz="1400" b="0" i="0" u="none" strike="noStrike" kern="0" cap="none" spc="-50" normalizeH="0" baseline="0" noProof="0">
                  <a:ln>
                    <a:noFill/>
                  </a:ln>
                  <a:solidFill>
                    <a:srgbClr val="000000"/>
                  </a:solidFill>
                  <a:effectLst/>
                  <a:uLnTx/>
                  <a:uFillTx/>
                  <a:latin typeface="Segoe UI Semibold"/>
                  <a:ea typeface="+mn-ea"/>
                  <a:cs typeface="+mn-cs"/>
                </a:rPr>
                <a:t>Governance </a:t>
              </a:r>
              <a:endParaRPr kumimoji="0" lang="en-US" sz="1100" b="0" i="0" u="none" strike="noStrike" kern="0" cap="none" spc="-50" normalizeH="0" baseline="0" noProof="0">
                <a:ln>
                  <a:noFill/>
                </a:ln>
                <a:solidFill>
                  <a:srgbClr val="000000"/>
                </a:solidFill>
                <a:effectLst/>
                <a:uLnTx/>
                <a:uFillTx/>
                <a:latin typeface="Segoe UI Semibold"/>
                <a:ea typeface="+mn-ea"/>
                <a:cs typeface="+mn-cs"/>
              </a:endParaRPr>
            </a:p>
          </p:txBody>
        </p:sp>
      </p:grpSp>
      <p:cxnSp>
        <p:nvCxnSpPr>
          <p:cNvPr id="32" name="Straight Arrow Connector 31">
            <a:extLst>
              <a:ext uri="{FF2B5EF4-FFF2-40B4-BE49-F238E27FC236}">
                <a16:creationId xmlns:a16="http://schemas.microsoft.com/office/drawing/2014/main" id="{65BEAD61-DD8E-E08D-09E9-CD0EDCC5708E}"/>
              </a:ext>
            </a:extLst>
          </p:cNvPr>
          <p:cNvCxnSpPr>
            <a:cxnSpLocks/>
          </p:cNvCxnSpPr>
          <p:nvPr/>
        </p:nvCxnSpPr>
        <p:spPr>
          <a:xfrm>
            <a:off x="9192369" y="4236943"/>
            <a:ext cx="0" cy="862623"/>
          </a:xfrm>
          <a:prstGeom prst="straightConnector1">
            <a:avLst/>
          </a:prstGeom>
          <a:noFill/>
          <a:ln w="19050" cap="rnd" cmpd="sng" algn="ctr">
            <a:solidFill>
              <a:srgbClr val="0078D4"/>
            </a:solidFill>
            <a:prstDash val="solid"/>
            <a:headEnd type="arrow" w="med" len="med"/>
            <a:tailEnd type="arrow" w="med" len="med"/>
          </a:ln>
          <a:effectLst/>
        </p:spPr>
      </p:cxnSp>
      <p:grpSp>
        <p:nvGrpSpPr>
          <p:cNvPr id="34" name="Group 33">
            <a:extLst>
              <a:ext uri="{FF2B5EF4-FFF2-40B4-BE49-F238E27FC236}">
                <a16:creationId xmlns:a16="http://schemas.microsoft.com/office/drawing/2014/main" id="{0160EA46-C529-83FA-1D3F-5C14DF1E03AA}"/>
              </a:ext>
            </a:extLst>
          </p:cNvPr>
          <p:cNvGrpSpPr>
            <a:grpSpLocks noChangeAspect="1"/>
          </p:cNvGrpSpPr>
          <p:nvPr/>
        </p:nvGrpSpPr>
        <p:grpSpPr>
          <a:xfrm>
            <a:off x="8342920" y="4573754"/>
            <a:ext cx="1272932" cy="1143000"/>
            <a:chOff x="6197795" y="5009164"/>
            <a:chExt cx="1209942" cy="1086440"/>
          </a:xfrm>
        </p:grpSpPr>
        <p:grpSp>
          <p:nvGrpSpPr>
            <p:cNvPr id="36" name="Group 35">
              <a:extLst>
                <a:ext uri="{FF2B5EF4-FFF2-40B4-BE49-F238E27FC236}">
                  <a16:creationId xmlns:a16="http://schemas.microsoft.com/office/drawing/2014/main" id="{CC175117-63A7-B76E-467F-8DF4BE4028EB}"/>
                </a:ext>
              </a:extLst>
            </p:cNvPr>
            <p:cNvGrpSpPr/>
            <p:nvPr/>
          </p:nvGrpSpPr>
          <p:grpSpPr>
            <a:xfrm>
              <a:off x="6197795" y="5009164"/>
              <a:ext cx="616635" cy="1026202"/>
              <a:chOff x="6197795" y="5009164"/>
              <a:chExt cx="616635" cy="1026202"/>
            </a:xfrm>
          </p:grpSpPr>
          <p:grpSp>
            <p:nvGrpSpPr>
              <p:cNvPr id="38" name="Picture 88">
                <a:extLst>
                  <a:ext uri="{FF2B5EF4-FFF2-40B4-BE49-F238E27FC236}">
                    <a16:creationId xmlns:a16="http://schemas.microsoft.com/office/drawing/2014/main" id="{F6EC1019-AF0E-A9E4-7E9B-72E396842DB4}"/>
                  </a:ext>
                </a:extLst>
              </p:cNvPr>
              <p:cNvGrpSpPr/>
              <p:nvPr/>
            </p:nvGrpSpPr>
            <p:grpSpPr>
              <a:xfrm>
                <a:off x="6197795" y="5009164"/>
                <a:ext cx="616635" cy="1026202"/>
                <a:chOff x="6197795" y="5009164"/>
                <a:chExt cx="616635" cy="1026202"/>
              </a:xfrm>
            </p:grpSpPr>
            <p:sp>
              <p:nvSpPr>
                <p:cNvPr id="46" name="Freeform: Shape 45">
                  <a:extLst>
                    <a:ext uri="{FF2B5EF4-FFF2-40B4-BE49-F238E27FC236}">
                      <a16:creationId xmlns:a16="http://schemas.microsoft.com/office/drawing/2014/main" id="{1F295008-AE74-984C-E1C2-60FDCC1F53CA}"/>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F27DC472-0633-CF95-284C-EE6488C20DF4}"/>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6942852E-6C73-ADE5-6537-BE576380F148}"/>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EA6FC8D6-1738-68A4-1F84-8C6BB1E387B1}"/>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39" name="Rectangle 38">
                <a:extLst>
                  <a:ext uri="{FF2B5EF4-FFF2-40B4-BE49-F238E27FC236}">
                    <a16:creationId xmlns:a16="http://schemas.microsoft.com/office/drawing/2014/main" id="{D71027CF-638A-46AD-31A6-99DB3FA10899}"/>
                  </a:ext>
                </a:extLst>
              </p:cNvPr>
              <p:cNvSpPr/>
              <p:nvPr/>
            </p:nvSpPr>
            <p:spPr bwMode="auto">
              <a:xfrm>
                <a:off x="6356702" y="5457613"/>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B728AFA0-3290-C692-8072-8B37FF457DEC}"/>
                  </a:ext>
                </a:extLst>
              </p:cNvPr>
              <p:cNvSpPr/>
              <p:nvPr/>
            </p:nvSpPr>
            <p:spPr bwMode="auto">
              <a:xfrm>
                <a:off x="6356702" y="5521315"/>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EAB7119C-2E71-1144-0F47-D04ECB7065C0}"/>
                  </a:ext>
                </a:extLst>
              </p:cNvPr>
              <p:cNvSpPr/>
              <p:nvPr/>
            </p:nvSpPr>
            <p:spPr bwMode="auto">
              <a:xfrm>
                <a:off x="6356702" y="5585016"/>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1884F03D-39B0-6C09-7FD4-6E7AAE9CC95F}"/>
                  </a:ext>
                </a:extLst>
              </p:cNvPr>
              <p:cNvSpPr/>
              <p:nvPr/>
            </p:nvSpPr>
            <p:spPr bwMode="auto">
              <a:xfrm>
                <a:off x="6356702" y="56487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9F89DC78-3C38-686C-16CA-C4061243C6DE}"/>
                  </a:ext>
                </a:extLst>
              </p:cNvPr>
              <p:cNvSpPr/>
              <p:nvPr/>
            </p:nvSpPr>
            <p:spPr bwMode="auto">
              <a:xfrm>
                <a:off x="6356702" y="57124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43CD706E-465F-3A16-51D8-5762A54D9466}"/>
                  </a:ext>
                </a:extLst>
              </p:cNvPr>
              <p:cNvSpPr/>
              <p:nvPr/>
            </p:nvSpPr>
            <p:spPr bwMode="auto">
              <a:xfrm>
                <a:off x="6356703" y="5776119"/>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45355950-DB5F-22FC-5102-320AAEE44739}"/>
                  </a:ext>
                </a:extLst>
              </p:cNvPr>
              <p:cNvSpPr/>
              <p:nvPr/>
            </p:nvSpPr>
            <p:spPr bwMode="auto">
              <a:xfrm>
                <a:off x="6356704" y="5839822"/>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7" name="Picture 36">
              <a:extLst>
                <a:ext uri="{FF2B5EF4-FFF2-40B4-BE49-F238E27FC236}">
                  <a16:creationId xmlns:a16="http://schemas.microsoft.com/office/drawing/2014/main" id="{93048762-A70D-52CE-B1F8-B5855C8EC3D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12649" y="5585999"/>
              <a:ext cx="795088" cy="509605"/>
            </a:xfrm>
            <a:prstGeom prst="rect">
              <a:avLst/>
            </a:prstGeom>
          </p:spPr>
        </p:pic>
      </p:grpSp>
      <p:sp>
        <p:nvSpPr>
          <p:cNvPr id="35" name="TextBox 34">
            <a:extLst>
              <a:ext uri="{FF2B5EF4-FFF2-40B4-BE49-F238E27FC236}">
                <a16:creationId xmlns:a16="http://schemas.microsoft.com/office/drawing/2014/main" id="{4758A419-EFBD-B1D2-261C-8C6542FFAF50}"/>
              </a:ext>
            </a:extLst>
          </p:cNvPr>
          <p:cNvSpPr txBox="1"/>
          <p:nvPr/>
        </p:nvSpPr>
        <p:spPr>
          <a:xfrm>
            <a:off x="8384532" y="5793115"/>
            <a:ext cx="1272931" cy="430887"/>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Active Directory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a:t>
            </a:r>
          </a:p>
        </p:txBody>
      </p:sp>
      <p:grpSp>
        <p:nvGrpSpPr>
          <p:cNvPr id="50" name="Group 49">
            <a:extLst>
              <a:ext uri="{FF2B5EF4-FFF2-40B4-BE49-F238E27FC236}">
                <a16:creationId xmlns:a16="http://schemas.microsoft.com/office/drawing/2014/main" id="{15319E5D-4C5F-D4DC-59FE-65FDB36B849F}"/>
              </a:ext>
            </a:extLst>
          </p:cNvPr>
          <p:cNvGrpSpPr/>
          <p:nvPr/>
        </p:nvGrpSpPr>
        <p:grpSpPr>
          <a:xfrm>
            <a:off x="5677087" y="1945455"/>
            <a:ext cx="1856652" cy="292418"/>
            <a:chOff x="1114477" y="4819773"/>
            <a:chExt cx="2322328" cy="365760"/>
          </a:xfrm>
        </p:grpSpPr>
        <p:grpSp>
          <p:nvGrpSpPr>
            <p:cNvPr id="51" name="Group 50">
              <a:extLst>
                <a:ext uri="{FF2B5EF4-FFF2-40B4-BE49-F238E27FC236}">
                  <a16:creationId xmlns:a16="http://schemas.microsoft.com/office/drawing/2014/main" id="{B1F5B5C7-8C1B-CFA6-E71D-E919881C3BCD}"/>
                </a:ext>
              </a:extLst>
            </p:cNvPr>
            <p:cNvGrpSpPr/>
            <p:nvPr/>
          </p:nvGrpSpPr>
          <p:grpSpPr>
            <a:xfrm>
              <a:off x="1114477" y="4842633"/>
              <a:ext cx="2112911" cy="320040"/>
              <a:chOff x="1114477" y="4843791"/>
              <a:chExt cx="2112911" cy="320040"/>
            </a:xfrm>
          </p:grpSpPr>
          <p:sp>
            <p:nvSpPr>
              <p:cNvPr id="54" name="Rectangle: Rounded Corners 53">
                <a:extLst>
                  <a:ext uri="{FF2B5EF4-FFF2-40B4-BE49-F238E27FC236}">
                    <a16:creationId xmlns:a16="http://schemas.microsoft.com/office/drawing/2014/main" id="{F7DFDF95-5CBC-5FCA-C2B5-5D0690588080}"/>
                  </a:ext>
                </a:extLst>
              </p:cNvPr>
              <p:cNvSpPr/>
              <p:nvPr/>
            </p:nvSpPr>
            <p:spPr bwMode="auto">
              <a:xfrm>
                <a:off x="1114477" y="4843791"/>
                <a:ext cx="2112911" cy="320040"/>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r"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024857DB-5E5B-C081-62CC-861B4E8EDCF0}"/>
                  </a:ext>
                </a:extLst>
              </p:cNvPr>
              <p:cNvSpPr txBox="1"/>
              <p:nvPr/>
            </p:nvSpPr>
            <p:spPr>
              <a:xfrm>
                <a:off x="1114477" y="4913784"/>
                <a:ext cx="190162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r"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FFFFFF"/>
                    </a:solidFill>
                    <a:effectLst/>
                    <a:uLnTx/>
                    <a:uFillTx/>
                    <a:latin typeface="Segoe UI Semibold"/>
                    <a:ea typeface="+mn-ea"/>
                    <a:cs typeface="Segoe UI Semilight" panose="020B0402040204020203" pitchFamily="34" charset="0"/>
                  </a:rPr>
                  <a:t>Launch pre-hire workflow</a:t>
                </a:r>
              </a:p>
            </p:txBody>
          </p:sp>
        </p:grpSp>
        <p:sp>
          <p:nvSpPr>
            <p:cNvPr id="52" name="Oval 51">
              <a:extLst>
                <a:ext uri="{FF2B5EF4-FFF2-40B4-BE49-F238E27FC236}">
                  <a16:creationId xmlns:a16="http://schemas.microsoft.com/office/drawing/2014/main" id="{86F274F7-83D7-861C-A385-159BF70BB084}"/>
                </a:ext>
              </a:extLst>
            </p:cNvPr>
            <p:cNvSpPr/>
            <p:nvPr/>
          </p:nvSpPr>
          <p:spPr bwMode="auto">
            <a:xfrm>
              <a:off x="3071045" y="4819773"/>
              <a:ext cx="365760" cy="365760"/>
            </a:xfrm>
            <a:prstGeom prst="ellipse">
              <a:avLst/>
            </a:prstGeom>
            <a:solidFill>
              <a:srgbClr val="FFFFFF"/>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53" name="Graphic 52">
              <a:extLst>
                <a:ext uri="{FF2B5EF4-FFF2-40B4-BE49-F238E27FC236}">
                  <a16:creationId xmlns:a16="http://schemas.microsoft.com/office/drawing/2014/main" id="{F2D71AA8-AC16-2709-40FA-68D2E145A60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139625" y="4888353"/>
              <a:ext cx="228600" cy="228600"/>
            </a:xfrm>
            <a:prstGeom prst="rect">
              <a:avLst/>
            </a:prstGeom>
          </p:spPr>
        </p:pic>
      </p:grpSp>
      <p:sp>
        <p:nvSpPr>
          <p:cNvPr id="68" name="Arrow: Up 67">
            <a:extLst>
              <a:ext uri="{FF2B5EF4-FFF2-40B4-BE49-F238E27FC236}">
                <a16:creationId xmlns:a16="http://schemas.microsoft.com/office/drawing/2014/main" id="{1D088B6D-2AB1-28DF-E8FF-515DD4D7D664}"/>
              </a:ext>
            </a:extLst>
          </p:cNvPr>
          <p:cNvSpPr/>
          <p:nvPr/>
        </p:nvSpPr>
        <p:spPr bwMode="auto">
          <a:xfrm>
            <a:off x="7311411" y="2270250"/>
            <a:ext cx="153347" cy="183320"/>
          </a:xfrm>
          <a:prstGeom prst="upArrow">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9" name="Group 68">
            <a:extLst>
              <a:ext uri="{FF2B5EF4-FFF2-40B4-BE49-F238E27FC236}">
                <a16:creationId xmlns:a16="http://schemas.microsoft.com/office/drawing/2014/main" id="{3DB5DE01-A2D8-86F3-7738-58549C3EA88F}"/>
              </a:ext>
            </a:extLst>
          </p:cNvPr>
          <p:cNvGrpSpPr/>
          <p:nvPr/>
        </p:nvGrpSpPr>
        <p:grpSpPr>
          <a:xfrm>
            <a:off x="6034384" y="2431486"/>
            <a:ext cx="1499356" cy="292418"/>
            <a:chOff x="1561389" y="5262184"/>
            <a:chExt cx="1875416" cy="365760"/>
          </a:xfrm>
        </p:grpSpPr>
        <p:grpSp>
          <p:nvGrpSpPr>
            <p:cNvPr id="70" name="Group 69">
              <a:extLst>
                <a:ext uri="{FF2B5EF4-FFF2-40B4-BE49-F238E27FC236}">
                  <a16:creationId xmlns:a16="http://schemas.microsoft.com/office/drawing/2014/main" id="{91941A49-FE3C-96ED-59DE-E2381E772C6E}"/>
                </a:ext>
              </a:extLst>
            </p:cNvPr>
            <p:cNvGrpSpPr/>
            <p:nvPr/>
          </p:nvGrpSpPr>
          <p:grpSpPr>
            <a:xfrm>
              <a:off x="1561389" y="5285044"/>
              <a:ext cx="1691487" cy="320040"/>
              <a:chOff x="1561389" y="5213214"/>
              <a:chExt cx="1691487" cy="320040"/>
            </a:xfrm>
          </p:grpSpPr>
          <p:sp>
            <p:nvSpPr>
              <p:cNvPr id="73" name="Rectangle: Rounded Corners 72">
                <a:extLst>
                  <a:ext uri="{FF2B5EF4-FFF2-40B4-BE49-F238E27FC236}">
                    <a16:creationId xmlns:a16="http://schemas.microsoft.com/office/drawing/2014/main" id="{40A4D895-DB46-269D-0E88-86BA6AC8BA7A}"/>
                  </a:ext>
                </a:extLst>
              </p:cNvPr>
              <p:cNvSpPr/>
              <p:nvPr/>
            </p:nvSpPr>
            <p:spPr bwMode="auto">
              <a:xfrm>
                <a:off x="1693767" y="5213214"/>
                <a:ext cx="1559109" cy="320040"/>
              </a:xfrm>
              <a:prstGeom prst="round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r"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TextBox 73">
                <a:extLst>
                  <a:ext uri="{FF2B5EF4-FFF2-40B4-BE49-F238E27FC236}">
                    <a16:creationId xmlns:a16="http://schemas.microsoft.com/office/drawing/2014/main" id="{9AA39C4A-6DCC-1E91-9637-F323FB44BB5D}"/>
                  </a:ext>
                </a:extLst>
              </p:cNvPr>
              <p:cNvSpPr txBox="1"/>
              <p:nvPr/>
            </p:nvSpPr>
            <p:spPr>
              <a:xfrm>
                <a:off x="1561389" y="5283207"/>
                <a:ext cx="1462885"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r"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000000"/>
                    </a:solidFill>
                    <a:effectLst/>
                    <a:uLnTx/>
                    <a:uFillTx/>
                    <a:latin typeface="Segoe UI Semibold"/>
                    <a:ea typeface="+mn-ea"/>
                    <a:cs typeface="Segoe UI Semilight" panose="020B0402040204020203" pitchFamily="34" charset="0"/>
                  </a:rPr>
                  <a:t>New worker joins</a:t>
                </a:r>
              </a:p>
            </p:txBody>
          </p:sp>
        </p:grpSp>
        <p:sp>
          <p:nvSpPr>
            <p:cNvPr id="71" name="Oval 70">
              <a:extLst>
                <a:ext uri="{FF2B5EF4-FFF2-40B4-BE49-F238E27FC236}">
                  <a16:creationId xmlns:a16="http://schemas.microsoft.com/office/drawing/2014/main" id="{4D12949D-7E95-A264-6824-A6F1EF108F25}"/>
                </a:ext>
              </a:extLst>
            </p:cNvPr>
            <p:cNvSpPr/>
            <p:nvPr/>
          </p:nvSpPr>
          <p:spPr bwMode="auto">
            <a:xfrm>
              <a:off x="3071045" y="5262184"/>
              <a:ext cx="365760" cy="36576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2" name="Graphic 71">
              <a:extLst>
                <a:ext uri="{FF2B5EF4-FFF2-40B4-BE49-F238E27FC236}">
                  <a16:creationId xmlns:a16="http://schemas.microsoft.com/office/drawing/2014/main" id="{12B27B38-A1D3-0F00-2402-DFD3CE14D36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139625" y="5330764"/>
              <a:ext cx="228600" cy="228600"/>
            </a:xfrm>
            <a:prstGeom prst="rect">
              <a:avLst/>
            </a:prstGeom>
          </p:spPr>
        </p:pic>
      </p:grpSp>
      <p:sp>
        <p:nvSpPr>
          <p:cNvPr id="75" name="Arrow: Up 74">
            <a:extLst>
              <a:ext uri="{FF2B5EF4-FFF2-40B4-BE49-F238E27FC236}">
                <a16:creationId xmlns:a16="http://schemas.microsoft.com/office/drawing/2014/main" id="{43DE52E8-A95D-ABD7-DF13-5C86A49F6730}"/>
              </a:ext>
            </a:extLst>
          </p:cNvPr>
          <p:cNvSpPr/>
          <p:nvPr/>
        </p:nvSpPr>
        <p:spPr bwMode="auto">
          <a:xfrm>
            <a:off x="9831512" y="2476164"/>
            <a:ext cx="153347" cy="183320"/>
          </a:xfrm>
          <a:prstGeom prst="upArrow">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776A4F73-4111-55D8-4179-26C7615063E9}"/>
              </a:ext>
            </a:extLst>
          </p:cNvPr>
          <p:cNvGrpSpPr/>
          <p:nvPr/>
        </p:nvGrpSpPr>
        <p:grpSpPr>
          <a:xfrm>
            <a:off x="9757867" y="2155083"/>
            <a:ext cx="2047009" cy="292418"/>
            <a:chOff x="3071045" y="4819773"/>
            <a:chExt cx="2560427" cy="365760"/>
          </a:xfrm>
        </p:grpSpPr>
        <p:grpSp>
          <p:nvGrpSpPr>
            <p:cNvPr id="77" name="Group 76">
              <a:extLst>
                <a:ext uri="{FF2B5EF4-FFF2-40B4-BE49-F238E27FC236}">
                  <a16:creationId xmlns:a16="http://schemas.microsoft.com/office/drawing/2014/main" id="{0AA419B6-C01F-70B5-EFBA-6165047E2DE6}"/>
                </a:ext>
              </a:extLst>
            </p:cNvPr>
            <p:cNvGrpSpPr/>
            <p:nvPr/>
          </p:nvGrpSpPr>
          <p:grpSpPr>
            <a:xfrm>
              <a:off x="3286797" y="4842633"/>
              <a:ext cx="2344675" cy="320040"/>
              <a:chOff x="3286797" y="4843791"/>
              <a:chExt cx="2344675" cy="320040"/>
            </a:xfrm>
          </p:grpSpPr>
          <p:sp>
            <p:nvSpPr>
              <p:cNvPr id="80" name="Rectangle: Rounded Corners 79">
                <a:extLst>
                  <a:ext uri="{FF2B5EF4-FFF2-40B4-BE49-F238E27FC236}">
                    <a16:creationId xmlns:a16="http://schemas.microsoft.com/office/drawing/2014/main" id="{65A17881-F09F-C38E-0259-83DEBDE9163D}"/>
                  </a:ext>
                </a:extLst>
              </p:cNvPr>
              <p:cNvSpPr/>
              <p:nvPr/>
            </p:nvSpPr>
            <p:spPr bwMode="auto">
              <a:xfrm>
                <a:off x="3286797" y="4843791"/>
                <a:ext cx="2344675" cy="320040"/>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8EDC5C16-F58C-8F55-01A2-207E7FCDC79A}"/>
                  </a:ext>
                </a:extLst>
              </p:cNvPr>
              <p:cNvSpPr txBox="1"/>
              <p:nvPr/>
            </p:nvSpPr>
            <p:spPr>
              <a:xfrm>
                <a:off x="3515397" y="4913784"/>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FFFFFF"/>
                    </a:solidFill>
                    <a:effectLst/>
                    <a:uLnTx/>
                    <a:uFillTx/>
                    <a:latin typeface="Segoe UI Semibold"/>
                    <a:ea typeface="+mn-ea"/>
                    <a:cs typeface="Segoe UI Semilight" panose="020B0402040204020203" pitchFamily="34" charset="0"/>
                  </a:rPr>
                  <a:t>Launch termination workflow</a:t>
                </a:r>
              </a:p>
            </p:txBody>
          </p:sp>
        </p:grpSp>
        <p:sp>
          <p:nvSpPr>
            <p:cNvPr id="78" name="Oval 77">
              <a:extLst>
                <a:ext uri="{FF2B5EF4-FFF2-40B4-BE49-F238E27FC236}">
                  <a16:creationId xmlns:a16="http://schemas.microsoft.com/office/drawing/2014/main" id="{E3E276CC-3498-2095-8115-B46C609F85E6}"/>
                </a:ext>
              </a:extLst>
            </p:cNvPr>
            <p:cNvSpPr/>
            <p:nvPr/>
          </p:nvSpPr>
          <p:spPr bwMode="auto">
            <a:xfrm>
              <a:off x="3071045" y="4819773"/>
              <a:ext cx="365760" cy="365760"/>
            </a:xfrm>
            <a:prstGeom prst="ellipse">
              <a:avLst/>
            </a:prstGeom>
            <a:solidFill>
              <a:srgbClr val="FFFFFF"/>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9" name="Graphic 78">
              <a:extLst>
                <a:ext uri="{FF2B5EF4-FFF2-40B4-BE49-F238E27FC236}">
                  <a16:creationId xmlns:a16="http://schemas.microsoft.com/office/drawing/2014/main" id="{1DC8815B-A783-9820-CD12-6DECCB79A0D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139625" y="4888353"/>
              <a:ext cx="228600" cy="228600"/>
            </a:xfrm>
            <a:prstGeom prst="rect">
              <a:avLst/>
            </a:prstGeom>
          </p:spPr>
        </p:pic>
      </p:grpSp>
      <p:grpSp>
        <p:nvGrpSpPr>
          <p:cNvPr id="82" name="Group 81">
            <a:extLst>
              <a:ext uri="{FF2B5EF4-FFF2-40B4-BE49-F238E27FC236}">
                <a16:creationId xmlns:a16="http://schemas.microsoft.com/office/drawing/2014/main" id="{8A32DE42-1E5E-D9F8-5973-491DFD54CECB}"/>
              </a:ext>
            </a:extLst>
          </p:cNvPr>
          <p:cNvGrpSpPr/>
          <p:nvPr/>
        </p:nvGrpSpPr>
        <p:grpSpPr>
          <a:xfrm>
            <a:off x="9761979" y="2637325"/>
            <a:ext cx="2000099" cy="292418"/>
            <a:chOff x="3071045" y="5262184"/>
            <a:chExt cx="2501752" cy="365760"/>
          </a:xfrm>
        </p:grpSpPr>
        <p:grpSp>
          <p:nvGrpSpPr>
            <p:cNvPr id="83" name="Group 82">
              <a:extLst>
                <a:ext uri="{FF2B5EF4-FFF2-40B4-BE49-F238E27FC236}">
                  <a16:creationId xmlns:a16="http://schemas.microsoft.com/office/drawing/2014/main" id="{E730935E-953A-4C78-BA93-053523B22504}"/>
                </a:ext>
              </a:extLst>
            </p:cNvPr>
            <p:cNvGrpSpPr/>
            <p:nvPr/>
          </p:nvGrpSpPr>
          <p:grpSpPr>
            <a:xfrm>
              <a:off x="3286797" y="5285044"/>
              <a:ext cx="2286000" cy="320040"/>
              <a:chOff x="3286797" y="5213214"/>
              <a:chExt cx="2286000" cy="320040"/>
            </a:xfrm>
          </p:grpSpPr>
          <p:sp>
            <p:nvSpPr>
              <p:cNvPr id="86" name="Rectangle: Rounded Corners 85">
                <a:extLst>
                  <a:ext uri="{FF2B5EF4-FFF2-40B4-BE49-F238E27FC236}">
                    <a16:creationId xmlns:a16="http://schemas.microsoft.com/office/drawing/2014/main" id="{E02A1D32-08F5-9FEE-8E5C-A7F5DD52D150}"/>
                  </a:ext>
                </a:extLst>
              </p:cNvPr>
              <p:cNvSpPr/>
              <p:nvPr/>
            </p:nvSpPr>
            <p:spPr bwMode="auto">
              <a:xfrm>
                <a:off x="3286797" y="5213214"/>
                <a:ext cx="2286000" cy="320040"/>
              </a:xfrm>
              <a:prstGeom prst="round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D27B799E-FD35-84ED-AC69-1755AA7D4E72}"/>
                  </a:ext>
                </a:extLst>
              </p:cNvPr>
              <p:cNvSpPr txBox="1"/>
              <p:nvPr/>
            </p:nvSpPr>
            <p:spPr>
              <a:xfrm>
                <a:off x="3515397" y="5283207"/>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000000"/>
                    </a:solidFill>
                    <a:effectLst/>
                    <a:uLnTx/>
                    <a:uFillTx/>
                    <a:latin typeface="Segoe UI Semibold"/>
                    <a:ea typeface="+mn-ea"/>
                    <a:cs typeface="Segoe UI Semilight" panose="020B0402040204020203" pitchFamily="34" charset="0"/>
                  </a:rPr>
                  <a:t>Worker separates from org</a:t>
                </a:r>
              </a:p>
            </p:txBody>
          </p:sp>
        </p:grpSp>
        <p:sp>
          <p:nvSpPr>
            <p:cNvPr id="84" name="Oval 83">
              <a:extLst>
                <a:ext uri="{FF2B5EF4-FFF2-40B4-BE49-F238E27FC236}">
                  <a16:creationId xmlns:a16="http://schemas.microsoft.com/office/drawing/2014/main" id="{8B62981F-DB30-5326-4E27-08AED7BA6971}"/>
                </a:ext>
              </a:extLst>
            </p:cNvPr>
            <p:cNvSpPr/>
            <p:nvPr/>
          </p:nvSpPr>
          <p:spPr bwMode="auto">
            <a:xfrm>
              <a:off x="3071045" y="5262184"/>
              <a:ext cx="365760" cy="36576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85" name="Graphic 84">
              <a:extLst>
                <a:ext uri="{FF2B5EF4-FFF2-40B4-BE49-F238E27FC236}">
                  <a16:creationId xmlns:a16="http://schemas.microsoft.com/office/drawing/2014/main" id="{BA8DAB99-0CFF-81B8-EDB1-C4E546CAFA01}"/>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139625" y="5330764"/>
              <a:ext cx="228600" cy="228600"/>
            </a:xfrm>
            <a:prstGeom prst="rect">
              <a:avLst/>
            </a:prstGeom>
          </p:spPr>
        </p:pic>
      </p:grpSp>
      <p:grpSp>
        <p:nvGrpSpPr>
          <p:cNvPr id="93" name="Group 92">
            <a:extLst>
              <a:ext uri="{FF2B5EF4-FFF2-40B4-BE49-F238E27FC236}">
                <a16:creationId xmlns:a16="http://schemas.microsoft.com/office/drawing/2014/main" id="{1D7D4575-858F-CDD0-5477-6251A1052F84}"/>
              </a:ext>
            </a:extLst>
          </p:cNvPr>
          <p:cNvGrpSpPr/>
          <p:nvPr/>
        </p:nvGrpSpPr>
        <p:grpSpPr>
          <a:xfrm>
            <a:off x="5417518" y="2970859"/>
            <a:ext cx="1540852" cy="1543387"/>
            <a:chOff x="958087" y="1630647"/>
            <a:chExt cx="1540852" cy="1543387"/>
          </a:xfrm>
        </p:grpSpPr>
        <p:grpSp>
          <p:nvGrpSpPr>
            <p:cNvPr id="122" name="Group 121">
              <a:extLst>
                <a:ext uri="{FF2B5EF4-FFF2-40B4-BE49-F238E27FC236}">
                  <a16:creationId xmlns:a16="http://schemas.microsoft.com/office/drawing/2014/main" id="{F8FA64BB-29CC-FC7F-4982-4D7313E7A912}"/>
                </a:ext>
              </a:extLst>
            </p:cNvPr>
            <p:cNvGrpSpPr/>
            <p:nvPr/>
          </p:nvGrpSpPr>
          <p:grpSpPr>
            <a:xfrm>
              <a:off x="958087" y="1869022"/>
              <a:ext cx="1540852" cy="1249658"/>
              <a:chOff x="958087" y="1869022"/>
              <a:chExt cx="1540852" cy="1249658"/>
            </a:xfrm>
          </p:grpSpPr>
          <p:sp>
            <p:nvSpPr>
              <p:cNvPr id="139" name="Rectangle: Rounded Corners 138">
                <a:extLst>
                  <a:ext uri="{FF2B5EF4-FFF2-40B4-BE49-F238E27FC236}">
                    <a16:creationId xmlns:a16="http://schemas.microsoft.com/office/drawing/2014/main" id="{890BF5E0-6C20-7CDC-DAE8-4947176E6741}"/>
                  </a:ext>
                </a:extLst>
              </p:cNvPr>
              <p:cNvSpPr/>
              <p:nvPr/>
            </p:nvSpPr>
            <p:spPr bwMode="auto">
              <a:xfrm>
                <a:off x="958087" y="1869022"/>
                <a:ext cx="1540852" cy="1039511"/>
              </a:xfrm>
              <a:prstGeom prst="roundRect">
                <a:avLst/>
              </a:prstGeom>
              <a:solidFill>
                <a:schemeClr val="bg1"/>
              </a:solidFill>
              <a:ln>
                <a:solidFill>
                  <a:schemeClr val="bg1">
                    <a:lumMod val="8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2A6AA469-75F6-FF98-B7B9-D1D83C11FF73}"/>
                  </a:ext>
                </a:extLst>
              </p:cNvPr>
              <p:cNvSpPr/>
              <p:nvPr/>
            </p:nvSpPr>
            <p:spPr bwMode="auto">
              <a:xfrm>
                <a:off x="1514369" y="2699920"/>
                <a:ext cx="418760" cy="41876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pic>
          <p:nvPicPr>
            <p:cNvPr id="123" name="Picture 122" descr="Icon&#10;&#10;Description automatically generated">
              <a:extLst>
                <a:ext uri="{FF2B5EF4-FFF2-40B4-BE49-F238E27FC236}">
                  <a16:creationId xmlns:a16="http://schemas.microsoft.com/office/drawing/2014/main" id="{12054019-E066-94D5-0872-26F6AB51BE7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312538" y="2039742"/>
              <a:ext cx="759272" cy="302443"/>
            </a:xfrm>
            <a:prstGeom prst="rect">
              <a:avLst/>
            </a:prstGeom>
          </p:spPr>
        </p:pic>
        <p:grpSp>
          <p:nvGrpSpPr>
            <p:cNvPr id="124" name="Graphic 28">
              <a:extLst>
                <a:ext uri="{FF2B5EF4-FFF2-40B4-BE49-F238E27FC236}">
                  <a16:creationId xmlns:a16="http://schemas.microsoft.com/office/drawing/2014/main" id="{10575692-645E-6045-27AB-ED92A31F58E8}"/>
                </a:ext>
              </a:extLst>
            </p:cNvPr>
            <p:cNvGrpSpPr/>
            <p:nvPr/>
          </p:nvGrpSpPr>
          <p:grpSpPr>
            <a:xfrm>
              <a:off x="1078007" y="2426661"/>
              <a:ext cx="1287085" cy="155436"/>
              <a:chOff x="-121582" y="7062615"/>
              <a:chExt cx="1287085" cy="155436"/>
            </a:xfrm>
          </p:grpSpPr>
          <p:sp>
            <p:nvSpPr>
              <p:cNvPr id="137" name="Freeform: Shape 136">
                <a:extLst>
                  <a:ext uri="{FF2B5EF4-FFF2-40B4-BE49-F238E27FC236}">
                    <a16:creationId xmlns:a16="http://schemas.microsoft.com/office/drawing/2014/main" id="{21B7C9D7-5D64-AE3F-486C-0FF9D97714A3}"/>
                  </a:ext>
                </a:extLst>
              </p:cNvPr>
              <p:cNvSpPr/>
              <p:nvPr/>
            </p:nvSpPr>
            <p:spPr>
              <a:xfrm>
                <a:off x="1021035" y="7062615"/>
                <a:ext cx="144468" cy="155436"/>
              </a:xfrm>
              <a:custGeom>
                <a:avLst/>
                <a:gdLst>
                  <a:gd name="connsiteX0" fmla="*/ 45234 w 141646"/>
                  <a:gd name="connsiteY0" fmla="*/ 16658 h 152400"/>
                  <a:gd name="connsiteX1" fmla="*/ 15716 w 141646"/>
                  <a:gd name="connsiteY1" fmla="*/ 49280 h 152400"/>
                  <a:gd name="connsiteX2" fmla="*/ 57388 w 141646"/>
                  <a:gd name="connsiteY2" fmla="*/ 114635 h 152400"/>
                  <a:gd name="connsiteX3" fmla="*/ 70828 w 141646"/>
                  <a:gd name="connsiteY3" fmla="*/ 128843 h 152400"/>
                  <a:gd name="connsiteX4" fmla="*/ 84230 w 141646"/>
                  <a:gd name="connsiteY4" fmla="*/ 114635 h 152400"/>
                  <a:gd name="connsiteX5" fmla="*/ 125930 w 141646"/>
                  <a:gd name="connsiteY5" fmla="*/ 49280 h 152400"/>
                  <a:gd name="connsiteX6" fmla="*/ 96412 w 141646"/>
                  <a:gd name="connsiteY6" fmla="*/ 16658 h 152400"/>
                  <a:gd name="connsiteX7" fmla="*/ 76467 w 141646"/>
                  <a:gd name="connsiteY7" fmla="*/ 25748 h 152400"/>
                  <a:gd name="connsiteX8" fmla="*/ 70828 w 141646"/>
                  <a:gd name="connsiteY8" fmla="*/ 31926 h 152400"/>
                  <a:gd name="connsiteX9" fmla="*/ 65180 w 141646"/>
                  <a:gd name="connsiteY9" fmla="*/ 25748 h 152400"/>
                  <a:gd name="connsiteX10" fmla="*/ 45234 w 141646"/>
                  <a:gd name="connsiteY10" fmla="*/ 16658 h 152400"/>
                  <a:gd name="connsiteX11" fmla="*/ 70828 w 141646"/>
                  <a:gd name="connsiteY11" fmla="*/ 152400 h 152400"/>
                  <a:gd name="connsiteX12" fmla="*/ 46320 w 141646"/>
                  <a:gd name="connsiteY12" fmla="*/ 126429 h 152400"/>
                  <a:gd name="connsiteX13" fmla="*/ 0 w 141646"/>
                  <a:gd name="connsiteY13" fmla="*/ 49280 h 152400"/>
                  <a:gd name="connsiteX14" fmla="*/ 45234 w 141646"/>
                  <a:gd name="connsiteY14" fmla="*/ 0 h 152400"/>
                  <a:gd name="connsiteX15" fmla="*/ 70828 w 141646"/>
                  <a:gd name="connsiteY15" fmla="*/ 8914 h 152400"/>
                  <a:gd name="connsiteX16" fmla="*/ 96412 w 141646"/>
                  <a:gd name="connsiteY16" fmla="*/ 0 h 152400"/>
                  <a:gd name="connsiteX17" fmla="*/ 141646 w 141646"/>
                  <a:gd name="connsiteY17" fmla="*/ 49280 h 152400"/>
                  <a:gd name="connsiteX18" fmla="*/ 95326 w 141646"/>
                  <a:gd name="connsiteY18" fmla="*/ 126436 h 152400"/>
                  <a:gd name="connsiteX19" fmla="*/ 70828 w 141646"/>
                  <a:gd name="connsiteY19"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1646" h="152400">
                    <a:moveTo>
                      <a:pt x="45234" y="16658"/>
                    </a:moveTo>
                    <a:cubicBezTo>
                      <a:pt x="27565" y="16658"/>
                      <a:pt x="15716" y="29767"/>
                      <a:pt x="15716" y="49280"/>
                    </a:cubicBezTo>
                    <a:cubicBezTo>
                      <a:pt x="15716" y="70586"/>
                      <a:pt x="35033" y="91000"/>
                      <a:pt x="57388" y="114635"/>
                    </a:cubicBezTo>
                    <a:lnTo>
                      <a:pt x="70828" y="128843"/>
                    </a:lnTo>
                    <a:lnTo>
                      <a:pt x="84230" y="114635"/>
                    </a:lnTo>
                    <a:cubicBezTo>
                      <a:pt x="106613" y="91000"/>
                      <a:pt x="125930" y="70586"/>
                      <a:pt x="125930" y="49280"/>
                    </a:cubicBezTo>
                    <a:cubicBezTo>
                      <a:pt x="125930" y="29767"/>
                      <a:pt x="114071" y="16658"/>
                      <a:pt x="96412" y="16658"/>
                    </a:cubicBezTo>
                    <a:cubicBezTo>
                      <a:pt x="88906" y="16658"/>
                      <a:pt x="81820" y="19881"/>
                      <a:pt x="76467" y="25748"/>
                    </a:cubicBezTo>
                    <a:lnTo>
                      <a:pt x="70828" y="31926"/>
                    </a:lnTo>
                    <a:lnTo>
                      <a:pt x="65180" y="25748"/>
                    </a:lnTo>
                    <a:cubicBezTo>
                      <a:pt x="59827" y="19881"/>
                      <a:pt x="52740" y="16658"/>
                      <a:pt x="45234" y="16658"/>
                    </a:cubicBezTo>
                    <a:close/>
                    <a:moveTo>
                      <a:pt x="70828" y="152400"/>
                    </a:moveTo>
                    <a:lnTo>
                      <a:pt x="46320" y="126429"/>
                    </a:lnTo>
                    <a:cubicBezTo>
                      <a:pt x="21450" y="100193"/>
                      <a:pt x="0" y="77517"/>
                      <a:pt x="0" y="49280"/>
                    </a:cubicBezTo>
                    <a:cubicBezTo>
                      <a:pt x="0" y="20719"/>
                      <a:pt x="19021" y="0"/>
                      <a:pt x="45234" y="0"/>
                    </a:cubicBezTo>
                    <a:cubicBezTo>
                      <a:pt x="54531" y="0"/>
                      <a:pt x="63379" y="3117"/>
                      <a:pt x="70828" y="8914"/>
                    </a:cubicBezTo>
                    <a:cubicBezTo>
                      <a:pt x="78238" y="3117"/>
                      <a:pt x="87116" y="0"/>
                      <a:pt x="96412" y="0"/>
                    </a:cubicBezTo>
                    <a:cubicBezTo>
                      <a:pt x="122625" y="0"/>
                      <a:pt x="141646" y="20719"/>
                      <a:pt x="141646" y="49280"/>
                    </a:cubicBezTo>
                    <a:cubicBezTo>
                      <a:pt x="141646" y="77509"/>
                      <a:pt x="120167" y="100193"/>
                      <a:pt x="95326" y="126436"/>
                    </a:cubicBezTo>
                    <a:lnTo>
                      <a:pt x="70828" y="152400"/>
                    </a:lnTo>
                    <a:close/>
                  </a:path>
                </a:pathLst>
              </a:custGeom>
              <a:solidFill>
                <a:srgbClr val="F0AB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18BC5527-D65A-87AB-E70F-68519E5FF957}"/>
                  </a:ext>
                </a:extLst>
              </p:cNvPr>
              <p:cNvSpPr/>
              <p:nvPr/>
            </p:nvSpPr>
            <p:spPr>
              <a:xfrm>
                <a:off x="-121582" y="7097123"/>
                <a:ext cx="1103795" cy="86420"/>
              </a:xfrm>
              <a:custGeom>
                <a:avLst/>
                <a:gdLst>
                  <a:gd name="connsiteX0" fmla="*/ 1049570 w 1103795"/>
                  <a:gd name="connsiteY0" fmla="*/ 76859 h 86420"/>
                  <a:gd name="connsiteX1" fmla="*/ 1056733 w 1103795"/>
                  <a:gd name="connsiteY1" fmla="*/ 66736 h 86420"/>
                  <a:gd name="connsiteX2" fmla="*/ 1077469 w 1103795"/>
                  <a:gd name="connsiteY2" fmla="*/ 74501 h 86420"/>
                  <a:gd name="connsiteX3" fmla="*/ 1086994 w 1103795"/>
                  <a:gd name="connsiteY3" fmla="*/ 68648 h 86420"/>
                  <a:gd name="connsiteX4" fmla="*/ 1075659 w 1103795"/>
                  <a:gd name="connsiteY4" fmla="*/ 61441 h 86420"/>
                  <a:gd name="connsiteX5" fmla="*/ 1052275 w 1103795"/>
                  <a:gd name="connsiteY5" fmla="*/ 42652 h 86420"/>
                  <a:gd name="connsiteX6" fmla="*/ 1075449 w 1103795"/>
                  <a:gd name="connsiteY6" fmla="*/ 23636 h 86420"/>
                  <a:gd name="connsiteX7" fmla="*/ 1101653 w 1103795"/>
                  <a:gd name="connsiteY7" fmla="*/ 32076 h 86420"/>
                  <a:gd name="connsiteX8" fmla="*/ 1094595 w 1103795"/>
                  <a:gd name="connsiteY8" fmla="*/ 42314 h 86420"/>
                  <a:gd name="connsiteX9" fmla="*/ 1077002 w 1103795"/>
                  <a:gd name="connsiteY9" fmla="*/ 35786 h 86420"/>
                  <a:gd name="connsiteX10" fmla="*/ 1068963 w 1103795"/>
                  <a:gd name="connsiteY10" fmla="*/ 41077 h 86420"/>
                  <a:gd name="connsiteX11" fmla="*/ 1079574 w 1103795"/>
                  <a:gd name="connsiteY11" fmla="*/ 47494 h 86420"/>
                  <a:gd name="connsiteX12" fmla="*/ 1103796 w 1103795"/>
                  <a:gd name="connsiteY12" fmla="*/ 65837 h 86420"/>
                  <a:gd name="connsiteX13" fmla="*/ 1077469 w 1103795"/>
                  <a:gd name="connsiteY13" fmla="*/ 86083 h 86420"/>
                  <a:gd name="connsiteX14" fmla="*/ 1049570 w 1103795"/>
                  <a:gd name="connsiteY14" fmla="*/ 76859 h 86420"/>
                  <a:gd name="connsiteX15" fmla="*/ 1008146 w 1103795"/>
                  <a:gd name="connsiteY15" fmla="*/ 84850 h 86420"/>
                  <a:gd name="connsiteX16" fmla="*/ 1008146 w 1103795"/>
                  <a:gd name="connsiteY16" fmla="*/ 24872 h 86420"/>
                  <a:gd name="connsiteX17" fmla="*/ 1026177 w 1103795"/>
                  <a:gd name="connsiteY17" fmla="*/ 24872 h 86420"/>
                  <a:gd name="connsiteX18" fmla="*/ 1026177 w 1103795"/>
                  <a:gd name="connsiteY18" fmla="*/ 34891 h 86420"/>
                  <a:gd name="connsiteX19" fmla="*/ 1026281 w 1103795"/>
                  <a:gd name="connsiteY19" fmla="*/ 34891 h 86420"/>
                  <a:gd name="connsiteX20" fmla="*/ 1046446 w 1103795"/>
                  <a:gd name="connsiteY20" fmla="*/ 23636 h 86420"/>
                  <a:gd name="connsiteX21" fmla="*/ 1046998 w 1103795"/>
                  <a:gd name="connsiteY21" fmla="*/ 23636 h 86420"/>
                  <a:gd name="connsiteX22" fmla="*/ 1046779 w 1103795"/>
                  <a:gd name="connsiteY22" fmla="*/ 39729 h 86420"/>
                  <a:gd name="connsiteX23" fmla="*/ 1042074 w 1103795"/>
                  <a:gd name="connsiteY23" fmla="*/ 39388 h 86420"/>
                  <a:gd name="connsiteX24" fmla="*/ 1026177 w 1103795"/>
                  <a:gd name="connsiteY24" fmla="*/ 47609 h 86420"/>
                  <a:gd name="connsiteX25" fmla="*/ 1026177 w 1103795"/>
                  <a:gd name="connsiteY25" fmla="*/ 84850 h 86420"/>
                  <a:gd name="connsiteX26" fmla="*/ 1008146 w 1103795"/>
                  <a:gd name="connsiteY26" fmla="*/ 84850 h 86420"/>
                  <a:gd name="connsiteX27" fmla="*/ 979695 w 1103795"/>
                  <a:gd name="connsiteY27" fmla="*/ 55032 h 86420"/>
                  <a:gd name="connsiteX28" fmla="*/ 967274 w 1103795"/>
                  <a:gd name="connsiteY28" fmla="*/ 36914 h 86420"/>
                  <a:gd name="connsiteX29" fmla="*/ 954720 w 1103795"/>
                  <a:gd name="connsiteY29" fmla="*/ 55032 h 86420"/>
                  <a:gd name="connsiteX30" fmla="*/ 967274 w 1103795"/>
                  <a:gd name="connsiteY30" fmla="*/ 73372 h 86420"/>
                  <a:gd name="connsiteX31" fmla="*/ 979695 w 1103795"/>
                  <a:gd name="connsiteY31" fmla="*/ 55032 h 86420"/>
                  <a:gd name="connsiteX32" fmla="*/ 936689 w 1103795"/>
                  <a:gd name="connsiteY32" fmla="*/ 54917 h 86420"/>
                  <a:gd name="connsiteX33" fmla="*/ 967274 w 1103795"/>
                  <a:gd name="connsiteY33" fmla="*/ 23636 h 86420"/>
                  <a:gd name="connsiteX34" fmla="*/ 997725 w 1103795"/>
                  <a:gd name="connsiteY34" fmla="*/ 54917 h 86420"/>
                  <a:gd name="connsiteX35" fmla="*/ 967274 w 1103795"/>
                  <a:gd name="connsiteY35" fmla="*/ 86083 h 86420"/>
                  <a:gd name="connsiteX36" fmla="*/ 936689 w 1103795"/>
                  <a:gd name="connsiteY36" fmla="*/ 54917 h 86420"/>
                  <a:gd name="connsiteX37" fmla="*/ 898065 w 1103795"/>
                  <a:gd name="connsiteY37" fmla="*/ 67973 h 86420"/>
                  <a:gd name="connsiteX38" fmla="*/ 898065 w 1103795"/>
                  <a:gd name="connsiteY38" fmla="*/ 38040 h 86420"/>
                  <a:gd name="connsiteX39" fmla="*/ 888105 w 1103795"/>
                  <a:gd name="connsiteY39" fmla="*/ 38040 h 86420"/>
                  <a:gd name="connsiteX40" fmla="*/ 888105 w 1103795"/>
                  <a:gd name="connsiteY40" fmla="*/ 24872 h 86420"/>
                  <a:gd name="connsiteX41" fmla="*/ 898065 w 1103795"/>
                  <a:gd name="connsiteY41" fmla="*/ 24872 h 86420"/>
                  <a:gd name="connsiteX42" fmla="*/ 898065 w 1103795"/>
                  <a:gd name="connsiteY42" fmla="*/ 4285 h 86420"/>
                  <a:gd name="connsiteX43" fmla="*/ 915984 w 1103795"/>
                  <a:gd name="connsiteY43" fmla="*/ 4285 h 86420"/>
                  <a:gd name="connsiteX44" fmla="*/ 915984 w 1103795"/>
                  <a:gd name="connsiteY44" fmla="*/ 24872 h 86420"/>
                  <a:gd name="connsiteX45" fmla="*/ 931329 w 1103795"/>
                  <a:gd name="connsiteY45" fmla="*/ 24872 h 86420"/>
                  <a:gd name="connsiteX46" fmla="*/ 931329 w 1103795"/>
                  <a:gd name="connsiteY46" fmla="*/ 38040 h 86420"/>
                  <a:gd name="connsiteX47" fmla="*/ 915984 w 1103795"/>
                  <a:gd name="connsiteY47" fmla="*/ 38040 h 86420"/>
                  <a:gd name="connsiteX48" fmla="*/ 915984 w 1103795"/>
                  <a:gd name="connsiteY48" fmla="*/ 64033 h 86420"/>
                  <a:gd name="connsiteX49" fmla="*/ 924270 w 1103795"/>
                  <a:gd name="connsiteY49" fmla="*/ 72473 h 86420"/>
                  <a:gd name="connsiteX50" fmla="*/ 930208 w 1103795"/>
                  <a:gd name="connsiteY50" fmla="*/ 71794 h 86420"/>
                  <a:gd name="connsiteX51" fmla="*/ 930208 w 1103795"/>
                  <a:gd name="connsiteY51" fmla="*/ 84738 h 86420"/>
                  <a:gd name="connsiteX52" fmla="*/ 918334 w 1103795"/>
                  <a:gd name="connsiteY52" fmla="*/ 85641 h 86420"/>
                  <a:gd name="connsiteX53" fmla="*/ 898065 w 1103795"/>
                  <a:gd name="connsiteY53" fmla="*/ 67973 h 86420"/>
                  <a:gd name="connsiteX54" fmla="*/ 827864 w 1103795"/>
                  <a:gd name="connsiteY54" fmla="*/ 54917 h 86420"/>
                  <a:gd name="connsiteX55" fmla="*/ 857982 w 1103795"/>
                  <a:gd name="connsiteY55" fmla="*/ 23636 h 86420"/>
                  <a:gd name="connsiteX56" fmla="*/ 883972 w 1103795"/>
                  <a:gd name="connsiteY56" fmla="*/ 41976 h 86420"/>
                  <a:gd name="connsiteX57" fmla="*/ 868845 w 1103795"/>
                  <a:gd name="connsiteY57" fmla="*/ 47041 h 86420"/>
                  <a:gd name="connsiteX58" fmla="*/ 857768 w 1103795"/>
                  <a:gd name="connsiteY58" fmla="*/ 36914 h 86420"/>
                  <a:gd name="connsiteX59" fmla="*/ 845893 w 1103795"/>
                  <a:gd name="connsiteY59" fmla="*/ 55032 h 86420"/>
                  <a:gd name="connsiteX60" fmla="*/ 857546 w 1103795"/>
                  <a:gd name="connsiteY60" fmla="*/ 73372 h 86420"/>
                  <a:gd name="connsiteX61" fmla="*/ 869286 w 1103795"/>
                  <a:gd name="connsiteY61" fmla="*/ 62681 h 86420"/>
                  <a:gd name="connsiteX62" fmla="*/ 884194 w 1103795"/>
                  <a:gd name="connsiteY62" fmla="*/ 67854 h 86420"/>
                  <a:gd name="connsiteX63" fmla="*/ 857192 w 1103795"/>
                  <a:gd name="connsiteY63" fmla="*/ 86083 h 86420"/>
                  <a:gd name="connsiteX64" fmla="*/ 827864 w 1103795"/>
                  <a:gd name="connsiteY64" fmla="*/ 54917 h 86420"/>
                  <a:gd name="connsiteX65" fmla="*/ 800426 w 1103795"/>
                  <a:gd name="connsiteY65" fmla="*/ 66956 h 86420"/>
                  <a:gd name="connsiteX66" fmla="*/ 800426 w 1103795"/>
                  <a:gd name="connsiteY66" fmla="*/ 55815 h 86420"/>
                  <a:gd name="connsiteX67" fmla="*/ 780153 w 1103795"/>
                  <a:gd name="connsiteY67" fmla="*/ 66391 h 86420"/>
                  <a:gd name="connsiteX68" fmla="*/ 786744 w 1103795"/>
                  <a:gd name="connsiteY68" fmla="*/ 72139 h 86420"/>
                  <a:gd name="connsiteX69" fmla="*/ 800426 w 1103795"/>
                  <a:gd name="connsiteY69" fmla="*/ 66956 h 86420"/>
                  <a:gd name="connsiteX70" fmla="*/ 762562 w 1103795"/>
                  <a:gd name="connsiteY70" fmla="*/ 69544 h 86420"/>
                  <a:gd name="connsiteX71" fmla="*/ 800426 w 1103795"/>
                  <a:gd name="connsiteY71" fmla="*/ 45912 h 86420"/>
                  <a:gd name="connsiteX72" fmla="*/ 800426 w 1103795"/>
                  <a:gd name="connsiteY72" fmla="*/ 44449 h 86420"/>
                  <a:gd name="connsiteX73" fmla="*/ 792354 w 1103795"/>
                  <a:gd name="connsiteY73" fmla="*/ 37249 h 86420"/>
                  <a:gd name="connsiteX74" fmla="*/ 772765 w 1103795"/>
                  <a:gd name="connsiteY74" fmla="*/ 44679 h 86420"/>
                  <a:gd name="connsiteX75" fmla="*/ 765134 w 1103795"/>
                  <a:gd name="connsiteY75" fmla="*/ 34330 h 86420"/>
                  <a:gd name="connsiteX76" fmla="*/ 794927 w 1103795"/>
                  <a:gd name="connsiteY76" fmla="*/ 23636 h 86420"/>
                  <a:gd name="connsiteX77" fmla="*/ 818014 w 1103795"/>
                  <a:gd name="connsiteY77" fmla="*/ 47152 h 86420"/>
                  <a:gd name="connsiteX78" fmla="*/ 818014 w 1103795"/>
                  <a:gd name="connsiteY78" fmla="*/ 70219 h 86420"/>
                  <a:gd name="connsiteX79" fmla="*/ 819681 w 1103795"/>
                  <a:gd name="connsiteY79" fmla="*/ 84850 h 86420"/>
                  <a:gd name="connsiteX80" fmla="*/ 801764 w 1103795"/>
                  <a:gd name="connsiteY80" fmla="*/ 84850 h 86420"/>
                  <a:gd name="connsiteX81" fmla="*/ 800426 w 1103795"/>
                  <a:gd name="connsiteY81" fmla="*/ 76072 h 86420"/>
                  <a:gd name="connsiteX82" fmla="*/ 779578 w 1103795"/>
                  <a:gd name="connsiteY82" fmla="*/ 85749 h 86420"/>
                  <a:gd name="connsiteX83" fmla="*/ 762562 w 1103795"/>
                  <a:gd name="connsiteY83" fmla="*/ 69544 h 86420"/>
                  <a:gd name="connsiteX84" fmla="*/ 711917 w 1103795"/>
                  <a:gd name="connsiteY84" fmla="*/ 84850 h 86420"/>
                  <a:gd name="connsiteX85" fmla="*/ 711917 w 1103795"/>
                  <a:gd name="connsiteY85" fmla="*/ 1579 h 86420"/>
                  <a:gd name="connsiteX86" fmla="*/ 766687 w 1103795"/>
                  <a:gd name="connsiteY86" fmla="*/ 1579 h 86420"/>
                  <a:gd name="connsiteX87" fmla="*/ 766687 w 1103795"/>
                  <a:gd name="connsiteY87" fmla="*/ 16888 h 86420"/>
                  <a:gd name="connsiteX88" fmla="*/ 730165 w 1103795"/>
                  <a:gd name="connsiteY88" fmla="*/ 16888 h 86420"/>
                  <a:gd name="connsiteX89" fmla="*/ 730165 w 1103795"/>
                  <a:gd name="connsiteY89" fmla="*/ 37141 h 86420"/>
                  <a:gd name="connsiteX90" fmla="*/ 756154 w 1103795"/>
                  <a:gd name="connsiteY90" fmla="*/ 37141 h 86420"/>
                  <a:gd name="connsiteX91" fmla="*/ 756154 w 1103795"/>
                  <a:gd name="connsiteY91" fmla="*/ 51653 h 86420"/>
                  <a:gd name="connsiteX92" fmla="*/ 730165 w 1103795"/>
                  <a:gd name="connsiteY92" fmla="*/ 51653 h 86420"/>
                  <a:gd name="connsiteX93" fmla="*/ 730165 w 1103795"/>
                  <a:gd name="connsiteY93" fmla="*/ 84850 h 86420"/>
                  <a:gd name="connsiteX94" fmla="*/ 711917 w 1103795"/>
                  <a:gd name="connsiteY94" fmla="*/ 84850 h 86420"/>
                  <a:gd name="connsiteX95" fmla="*/ 646775 w 1103795"/>
                  <a:gd name="connsiteY95" fmla="*/ 76859 h 86420"/>
                  <a:gd name="connsiteX96" fmla="*/ 653941 w 1103795"/>
                  <a:gd name="connsiteY96" fmla="*/ 66736 h 86420"/>
                  <a:gd name="connsiteX97" fmla="*/ 674650 w 1103795"/>
                  <a:gd name="connsiteY97" fmla="*/ 74501 h 86420"/>
                  <a:gd name="connsiteX98" fmla="*/ 684170 w 1103795"/>
                  <a:gd name="connsiteY98" fmla="*/ 68648 h 86420"/>
                  <a:gd name="connsiteX99" fmla="*/ 672874 w 1103795"/>
                  <a:gd name="connsiteY99" fmla="*/ 61441 h 86420"/>
                  <a:gd name="connsiteX100" fmla="*/ 649454 w 1103795"/>
                  <a:gd name="connsiteY100" fmla="*/ 42652 h 86420"/>
                  <a:gd name="connsiteX101" fmla="*/ 672625 w 1103795"/>
                  <a:gd name="connsiteY101" fmla="*/ 23636 h 86420"/>
                  <a:gd name="connsiteX102" fmla="*/ 698837 w 1103795"/>
                  <a:gd name="connsiteY102" fmla="*/ 32076 h 86420"/>
                  <a:gd name="connsiteX103" fmla="*/ 691778 w 1103795"/>
                  <a:gd name="connsiteY103" fmla="*/ 42314 h 86420"/>
                  <a:gd name="connsiteX104" fmla="*/ 674213 w 1103795"/>
                  <a:gd name="connsiteY104" fmla="*/ 35786 h 86420"/>
                  <a:gd name="connsiteX105" fmla="*/ 666142 w 1103795"/>
                  <a:gd name="connsiteY105" fmla="*/ 41077 h 86420"/>
                  <a:gd name="connsiteX106" fmla="*/ 676785 w 1103795"/>
                  <a:gd name="connsiteY106" fmla="*/ 47494 h 86420"/>
                  <a:gd name="connsiteX107" fmla="*/ 700968 w 1103795"/>
                  <a:gd name="connsiteY107" fmla="*/ 65837 h 86420"/>
                  <a:gd name="connsiteX108" fmla="*/ 674650 w 1103795"/>
                  <a:gd name="connsiteY108" fmla="*/ 86083 h 86420"/>
                  <a:gd name="connsiteX109" fmla="*/ 646775 w 1103795"/>
                  <a:gd name="connsiteY109" fmla="*/ 76859 h 86420"/>
                  <a:gd name="connsiteX110" fmla="*/ 586929 w 1103795"/>
                  <a:gd name="connsiteY110" fmla="*/ 76859 h 86420"/>
                  <a:gd name="connsiteX111" fmla="*/ 594099 w 1103795"/>
                  <a:gd name="connsiteY111" fmla="*/ 66736 h 86420"/>
                  <a:gd name="connsiteX112" fmla="*/ 614808 w 1103795"/>
                  <a:gd name="connsiteY112" fmla="*/ 74501 h 86420"/>
                  <a:gd name="connsiteX113" fmla="*/ 624328 w 1103795"/>
                  <a:gd name="connsiteY113" fmla="*/ 68648 h 86420"/>
                  <a:gd name="connsiteX114" fmla="*/ 613030 w 1103795"/>
                  <a:gd name="connsiteY114" fmla="*/ 61441 h 86420"/>
                  <a:gd name="connsiteX115" fmla="*/ 589610 w 1103795"/>
                  <a:gd name="connsiteY115" fmla="*/ 42652 h 86420"/>
                  <a:gd name="connsiteX116" fmla="*/ 612783 w 1103795"/>
                  <a:gd name="connsiteY116" fmla="*/ 23636 h 86420"/>
                  <a:gd name="connsiteX117" fmla="*/ 638991 w 1103795"/>
                  <a:gd name="connsiteY117" fmla="*/ 32076 h 86420"/>
                  <a:gd name="connsiteX118" fmla="*/ 631932 w 1103795"/>
                  <a:gd name="connsiteY118" fmla="*/ 42314 h 86420"/>
                  <a:gd name="connsiteX119" fmla="*/ 614371 w 1103795"/>
                  <a:gd name="connsiteY119" fmla="*/ 35786 h 86420"/>
                  <a:gd name="connsiteX120" fmla="*/ 606296 w 1103795"/>
                  <a:gd name="connsiteY120" fmla="*/ 41077 h 86420"/>
                  <a:gd name="connsiteX121" fmla="*/ 616941 w 1103795"/>
                  <a:gd name="connsiteY121" fmla="*/ 47494 h 86420"/>
                  <a:gd name="connsiteX122" fmla="*/ 641127 w 1103795"/>
                  <a:gd name="connsiteY122" fmla="*/ 65837 h 86420"/>
                  <a:gd name="connsiteX123" fmla="*/ 614808 w 1103795"/>
                  <a:gd name="connsiteY123" fmla="*/ 86083 h 86420"/>
                  <a:gd name="connsiteX124" fmla="*/ 586929 w 1103795"/>
                  <a:gd name="connsiteY124" fmla="*/ 76859 h 86420"/>
                  <a:gd name="connsiteX125" fmla="*/ 565863 w 1103795"/>
                  <a:gd name="connsiteY125" fmla="*/ 49068 h 86420"/>
                  <a:gd name="connsiteX126" fmla="*/ 554457 w 1103795"/>
                  <a:gd name="connsiteY126" fmla="*/ 36576 h 86420"/>
                  <a:gd name="connsiteX127" fmla="*/ 542692 w 1103795"/>
                  <a:gd name="connsiteY127" fmla="*/ 49068 h 86420"/>
                  <a:gd name="connsiteX128" fmla="*/ 565863 w 1103795"/>
                  <a:gd name="connsiteY128" fmla="*/ 49068 h 86420"/>
                  <a:gd name="connsiteX129" fmla="*/ 524557 w 1103795"/>
                  <a:gd name="connsiteY129" fmla="*/ 54917 h 86420"/>
                  <a:gd name="connsiteX130" fmla="*/ 554567 w 1103795"/>
                  <a:gd name="connsiteY130" fmla="*/ 23636 h 86420"/>
                  <a:gd name="connsiteX131" fmla="*/ 582006 w 1103795"/>
                  <a:gd name="connsiteY131" fmla="*/ 57052 h 86420"/>
                  <a:gd name="connsiteX132" fmla="*/ 582006 w 1103795"/>
                  <a:gd name="connsiteY132" fmla="*/ 59755 h 86420"/>
                  <a:gd name="connsiteX133" fmla="*/ 542474 w 1103795"/>
                  <a:gd name="connsiteY133" fmla="*/ 59755 h 86420"/>
                  <a:gd name="connsiteX134" fmla="*/ 556343 w 1103795"/>
                  <a:gd name="connsiteY134" fmla="*/ 73483 h 86420"/>
                  <a:gd name="connsiteX135" fmla="*/ 574046 w 1103795"/>
                  <a:gd name="connsiteY135" fmla="*/ 66283 h 86420"/>
                  <a:gd name="connsiteX136" fmla="*/ 580993 w 1103795"/>
                  <a:gd name="connsiteY136" fmla="*/ 77082 h 86420"/>
                  <a:gd name="connsiteX137" fmla="*/ 555004 w 1103795"/>
                  <a:gd name="connsiteY137" fmla="*/ 86083 h 86420"/>
                  <a:gd name="connsiteX138" fmla="*/ 524557 w 1103795"/>
                  <a:gd name="connsiteY138" fmla="*/ 54917 h 86420"/>
                  <a:gd name="connsiteX139" fmla="*/ 464187 w 1103795"/>
                  <a:gd name="connsiteY139" fmla="*/ 55007 h 86420"/>
                  <a:gd name="connsiteX140" fmla="*/ 494220 w 1103795"/>
                  <a:gd name="connsiteY140" fmla="*/ 23813 h 86420"/>
                  <a:gd name="connsiteX141" fmla="*/ 520136 w 1103795"/>
                  <a:gd name="connsiteY141" fmla="*/ 42101 h 86420"/>
                  <a:gd name="connsiteX142" fmla="*/ 505051 w 1103795"/>
                  <a:gd name="connsiteY142" fmla="*/ 47156 h 86420"/>
                  <a:gd name="connsiteX143" fmla="*/ 494004 w 1103795"/>
                  <a:gd name="connsiteY143" fmla="*/ 37054 h 86420"/>
                  <a:gd name="connsiteX144" fmla="*/ 482164 w 1103795"/>
                  <a:gd name="connsiteY144" fmla="*/ 55122 h 86420"/>
                  <a:gd name="connsiteX145" fmla="*/ 493786 w 1103795"/>
                  <a:gd name="connsiteY145" fmla="*/ 73410 h 86420"/>
                  <a:gd name="connsiteX146" fmla="*/ 505488 w 1103795"/>
                  <a:gd name="connsiteY146" fmla="*/ 62747 h 86420"/>
                  <a:gd name="connsiteX147" fmla="*/ 520354 w 1103795"/>
                  <a:gd name="connsiteY147" fmla="*/ 67910 h 86420"/>
                  <a:gd name="connsiteX148" fmla="*/ 493432 w 1103795"/>
                  <a:gd name="connsiteY148" fmla="*/ 86086 h 86420"/>
                  <a:gd name="connsiteX149" fmla="*/ 464187 w 1103795"/>
                  <a:gd name="connsiteY149" fmla="*/ 55007 h 86420"/>
                  <a:gd name="connsiteX150" fmla="*/ 401988 w 1103795"/>
                  <a:gd name="connsiteY150" fmla="*/ 54917 h 86420"/>
                  <a:gd name="connsiteX151" fmla="*/ 432106 w 1103795"/>
                  <a:gd name="connsiteY151" fmla="*/ 23636 h 86420"/>
                  <a:gd name="connsiteX152" fmla="*/ 458096 w 1103795"/>
                  <a:gd name="connsiteY152" fmla="*/ 41976 h 86420"/>
                  <a:gd name="connsiteX153" fmla="*/ 442993 w 1103795"/>
                  <a:gd name="connsiteY153" fmla="*/ 47041 h 86420"/>
                  <a:gd name="connsiteX154" fmla="*/ 431888 w 1103795"/>
                  <a:gd name="connsiteY154" fmla="*/ 36914 h 86420"/>
                  <a:gd name="connsiteX155" fmla="*/ 420013 w 1103795"/>
                  <a:gd name="connsiteY155" fmla="*/ 55032 h 86420"/>
                  <a:gd name="connsiteX156" fmla="*/ 431670 w 1103795"/>
                  <a:gd name="connsiteY156" fmla="*/ 73372 h 86420"/>
                  <a:gd name="connsiteX157" fmla="*/ 443433 w 1103795"/>
                  <a:gd name="connsiteY157" fmla="*/ 62681 h 86420"/>
                  <a:gd name="connsiteX158" fmla="*/ 458314 w 1103795"/>
                  <a:gd name="connsiteY158" fmla="*/ 67854 h 86420"/>
                  <a:gd name="connsiteX159" fmla="*/ 431340 w 1103795"/>
                  <a:gd name="connsiteY159" fmla="*/ 86083 h 86420"/>
                  <a:gd name="connsiteX160" fmla="*/ 401988 w 1103795"/>
                  <a:gd name="connsiteY160" fmla="*/ 54917 h 86420"/>
                  <a:gd name="connsiteX161" fmla="*/ 336269 w 1103795"/>
                  <a:gd name="connsiteY161" fmla="*/ 68648 h 86420"/>
                  <a:gd name="connsiteX162" fmla="*/ 336269 w 1103795"/>
                  <a:gd name="connsiteY162" fmla="*/ 24872 h 86420"/>
                  <a:gd name="connsiteX163" fmla="*/ 354298 w 1103795"/>
                  <a:gd name="connsiteY163" fmla="*/ 24872 h 86420"/>
                  <a:gd name="connsiteX164" fmla="*/ 354298 w 1103795"/>
                  <a:gd name="connsiteY164" fmla="*/ 63354 h 86420"/>
                  <a:gd name="connsiteX165" fmla="*/ 361354 w 1103795"/>
                  <a:gd name="connsiteY165" fmla="*/ 71682 h 86420"/>
                  <a:gd name="connsiteX166" fmla="*/ 374351 w 1103795"/>
                  <a:gd name="connsiteY166" fmla="*/ 65611 h 86420"/>
                  <a:gd name="connsiteX167" fmla="*/ 374351 w 1103795"/>
                  <a:gd name="connsiteY167" fmla="*/ 24872 h 86420"/>
                  <a:gd name="connsiteX168" fmla="*/ 392380 w 1103795"/>
                  <a:gd name="connsiteY168" fmla="*/ 24872 h 86420"/>
                  <a:gd name="connsiteX169" fmla="*/ 392380 w 1103795"/>
                  <a:gd name="connsiteY169" fmla="*/ 84850 h 86420"/>
                  <a:gd name="connsiteX170" fmla="*/ 374351 w 1103795"/>
                  <a:gd name="connsiteY170" fmla="*/ 84850 h 86420"/>
                  <a:gd name="connsiteX171" fmla="*/ 374351 w 1103795"/>
                  <a:gd name="connsiteY171" fmla="*/ 75511 h 86420"/>
                  <a:gd name="connsiteX172" fmla="*/ 353751 w 1103795"/>
                  <a:gd name="connsiteY172" fmla="*/ 86083 h 86420"/>
                  <a:gd name="connsiteX173" fmla="*/ 336269 w 1103795"/>
                  <a:gd name="connsiteY173" fmla="*/ 68648 h 86420"/>
                  <a:gd name="connsiteX174" fmla="*/ 259023 w 1103795"/>
                  <a:gd name="connsiteY174" fmla="*/ 65945 h 86420"/>
                  <a:gd name="connsiteX175" fmla="*/ 272811 w 1103795"/>
                  <a:gd name="connsiteY175" fmla="*/ 57735 h 86420"/>
                  <a:gd name="connsiteX176" fmla="*/ 295188 w 1103795"/>
                  <a:gd name="connsiteY176" fmla="*/ 71909 h 86420"/>
                  <a:gd name="connsiteX177" fmla="*/ 309635 w 1103795"/>
                  <a:gd name="connsiteY177" fmla="*/ 62343 h 86420"/>
                  <a:gd name="connsiteX178" fmla="*/ 292837 w 1103795"/>
                  <a:gd name="connsiteY178" fmla="*/ 50305 h 86420"/>
                  <a:gd name="connsiteX179" fmla="*/ 262608 w 1103795"/>
                  <a:gd name="connsiteY179" fmla="*/ 24872 h 86420"/>
                  <a:gd name="connsiteX180" fmla="*/ 292508 w 1103795"/>
                  <a:gd name="connsiteY180" fmla="*/ 4 h 86420"/>
                  <a:gd name="connsiteX181" fmla="*/ 325448 w 1103795"/>
                  <a:gd name="connsiteY181" fmla="*/ 17108 h 86420"/>
                  <a:gd name="connsiteX182" fmla="*/ 312780 w 1103795"/>
                  <a:gd name="connsiteY182" fmla="*/ 26785 h 86420"/>
                  <a:gd name="connsiteX183" fmla="*/ 292396 w 1103795"/>
                  <a:gd name="connsiteY183" fmla="*/ 14972 h 86420"/>
                  <a:gd name="connsiteX184" fmla="*/ 280415 w 1103795"/>
                  <a:gd name="connsiteY184" fmla="*/ 23301 h 86420"/>
                  <a:gd name="connsiteX185" fmla="*/ 297431 w 1103795"/>
                  <a:gd name="connsiteY185" fmla="*/ 35340 h 86420"/>
                  <a:gd name="connsiteX186" fmla="*/ 327445 w 1103795"/>
                  <a:gd name="connsiteY186" fmla="*/ 61110 h 86420"/>
                  <a:gd name="connsiteX187" fmla="*/ 294314 w 1103795"/>
                  <a:gd name="connsiteY187" fmla="*/ 86424 h 86420"/>
                  <a:gd name="connsiteX188" fmla="*/ 259023 w 1103795"/>
                  <a:gd name="connsiteY188" fmla="*/ 65945 h 86420"/>
                  <a:gd name="connsiteX189" fmla="*/ 175150 w 1103795"/>
                  <a:gd name="connsiteY189" fmla="*/ 41077 h 86420"/>
                  <a:gd name="connsiteX190" fmla="*/ 187569 w 1103795"/>
                  <a:gd name="connsiteY190" fmla="*/ 41077 h 86420"/>
                  <a:gd name="connsiteX191" fmla="*/ 203137 w 1103795"/>
                  <a:gd name="connsiteY191" fmla="*/ 28700 h 86420"/>
                  <a:gd name="connsiteX192" fmla="*/ 187569 w 1103795"/>
                  <a:gd name="connsiteY192" fmla="*/ 16547 h 86420"/>
                  <a:gd name="connsiteX193" fmla="*/ 175150 w 1103795"/>
                  <a:gd name="connsiteY193" fmla="*/ 16547 h 86420"/>
                  <a:gd name="connsiteX194" fmla="*/ 175150 w 1103795"/>
                  <a:gd name="connsiteY194" fmla="*/ 41077 h 86420"/>
                  <a:gd name="connsiteX195" fmla="*/ 156986 w 1103795"/>
                  <a:gd name="connsiteY195" fmla="*/ 84850 h 86420"/>
                  <a:gd name="connsiteX196" fmla="*/ 156986 w 1103795"/>
                  <a:gd name="connsiteY196" fmla="*/ 1579 h 86420"/>
                  <a:gd name="connsiteX197" fmla="*/ 187133 w 1103795"/>
                  <a:gd name="connsiteY197" fmla="*/ 1579 h 86420"/>
                  <a:gd name="connsiteX198" fmla="*/ 220947 w 1103795"/>
                  <a:gd name="connsiteY198" fmla="*/ 28248 h 86420"/>
                  <a:gd name="connsiteX199" fmla="*/ 186886 w 1103795"/>
                  <a:gd name="connsiteY199" fmla="*/ 55255 h 86420"/>
                  <a:gd name="connsiteX200" fmla="*/ 175150 w 1103795"/>
                  <a:gd name="connsiteY200" fmla="*/ 55255 h 86420"/>
                  <a:gd name="connsiteX201" fmla="*/ 175150 w 1103795"/>
                  <a:gd name="connsiteY201" fmla="*/ 84850 h 86420"/>
                  <a:gd name="connsiteX202" fmla="*/ 156986 w 1103795"/>
                  <a:gd name="connsiteY202" fmla="*/ 84850 h 86420"/>
                  <a:gd name="connsiteX203" fmla="*/ 99419 w 1103795"/>
                  <a:gd name="connsiteY203" fmla="*/ 53004 h 86420"/>
                  <a:gd name="connsiteX204" fmla="*/ 118924 w 1103795"/>
                  <a:gd name="connsiteY204" fmla="*/ 53004 h 86420"/>
                  <a:gd name="connsiteX205" fmla="*/ 109404 w 1103795"/>
                  <a:gd name="connsiteY205" fmla="*/ 24646 h 86420"/>
                  <a:gd name="connsiteX206" fmla="*/ 109186 w 1103795"/>
                  <a:gd name="connsiteY206" fmla="*/ 24646 h 86420"/>
                  <a:gd name="connsiteX207" fmla="*/ 99419 w 1103795"/>
                  <a:gd name="connsiteY207" fmla="*/ 53004 h 86420"/>
                  <a:gd name="connsiteX208" fmla="*/ 71758 w 1103795"/>
                  <a:gd name="connsiteY208" fmla="*/ 84850 h 86420"/>
                  <a:gd name="connsiteX209" fmla="*/ 101114 w 1103795"/>
                  <a:gd name="connsiteY209" fmla="*/ 1241 h 86420"/>
                  <a:gd name="connsiteX210" fmla="*/ 118460 w 1103795"/>
                  <a:gd name="connsiteY210" fmla="*/ 1241 h 86420"/>
                  <a:gd name="connsiteX211" fmla="*/ 147813 w 1103795"/>
                  <a:gd name="connsiteY211" fmla="*/ 84850 h 86420"/>
                  <a:gd name="connsiteX212" fmla="*/ 129346 w 1103795"/>
                  <a:gd name="connsiteY212" fmla="*/ 84850 h 86420"/>
                  <a:gd name="connsiteX213" fmla="*/ 123165 w 1103795"/>
                  <a:gd name="connsiteY213" fmla="*/ 66283 h 86420"/>
                  <a:gd name="connsiteX214" fmla="*/ 94960 w 1103795"/>
                  <a:gd name="connsiteY214" fmla="*/ 66283 h 86420"/>
                  <a:gd name="connsiteX215" fmla="*/ 88556 w 1103795"/>
                  <a:gd name="connsiteY215" fmla="*/ 84850 h 86420"/>
                  <a:gd name="connsiteX216" fmla="*/ 71758 w 1103795"/>
                  <a:gd name="connsiteY216" fmla="*/ 84850 h 86420"/>
                  <a:gd name="connsiteX217" fmla="*/ 0 w 1103795"/>
                  <a:gd name="connsiteY217" fmla="*/ 65945 h 86420"/>
                  <a:gd name="connsiteX218" fmla="*/ 13789 w 1103795"/>
                  <a:gd name="connsiteY218" fmla="*/ 57735 h 86420"/>
                  <a:gd name="connsiteX219" fmla="*/ 36165 w 1103795"/>
                  <a:gd name="connsiteY219" fmla="*/ 71909 h 86420"/>
                  <a:gd name="connsiteX220" fmla="*/ 50613 w 1103795"/>
                  <a:gd name="connsiteY220" fmla="*/ 62343 h 86420"/>
                  <a:gd name="connsiteX221" fmla="*/ 33814 w 1103795"/>
                  <a:gd name="connsiteY221" fmla="*/ 50305 h 86420"/>
                  <a:gd name="connsiteX222" fmla="*/ 3585 w 1103795"/>
                  <a:gd name="connsiteY222" fmla="*/ 24872 h 86420"/>
                  <a:gd name="connsiteX223" fmla="*/ 33485 w 1103795"/>
                  <a:gd name="connsiteY223" fmla="*/ 4 h 86420"/>
                  <a:gd name="connsiteX224" fmla="*/ 66426 w 1103795"/>
                  <a:gd name="connsiteY224" fmla="*/ 17108 h 86420"/>
                  <a:gd name="connsiteX225" fmla="*/ 53757 w 1103795"/>
                  <a:gd name="connsiteY225" fmla="*/ 26785 h 86420"/>
                  <a:gd name="connsiteX226" fmla="*/ 33378 w 1103795"/>
                  <a:gd name="connsiteY226" fmla="*/ 14972 h 86420"/>
                  <a:gd name="connsiteX227" fmla="*/ 21395 w 1103795"/>
                  <a:gd name="connsiteY227" fmla="*/ 23301 h 86420"/>
                  <a:gd name="connsiteX228" fmla="*/ 38412 w 1103795"/>
                  <a:gd name="connsiteY228" fmla="*/ 35340 h 86420"/>
                  <a:gd name="connsiteX229" fmla="*/ 68423 w 1103795"/>
                  <a:gd name="connsiteY229" fmla="*/ 61110 h 86420"/>
                  <a:gd name="connsiteX230" fmla="*/ 35291 w 1103795"/>
                  <a:gd name="connsiteY230" fmla="*/ 86424 h 86420"/>
                  <a:gd name="connsiteX231" fmla="*/ 0 w 1103795"/>
                  <a:gd name="connsiteY231" fmla="*/ 65945 h 8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1103795" h="86420">
                    <a:moveTo>
                      <a:pt x="1049570" y="76859"/>
                    </a:moveTo>
                    <a:lnTo>
                      <a:pt x="1056733" y="66736"/>
                    </a:lnTo>
                    <a:cubicBezTo>
                      <a:pt x="1062124" y="71456"/>
                      <a:pt x="1070192" y="74501"/>
                      <a:pt x="1077469" y="74501"/>
                    </a:cubicBezTo>
                    <a:cubicBezTo>
                      <a:pt x="1083050" y="74501"/>
                      <a:pt x="1086994" y="72581"/>
                      <a:pt x="1086994" y="68648"/>
                    </a:cubicBezTo>
                    <a:cubicBezTo>
                      <a:pt x="1086994" y="64482"/>
                      <a:pt x="1083851" y="62908"/>
                      <a:pt x="1075659" y="61441"/>
                    </a:cubicBezTo>
                    <a:cubicBezTo>
                      <a:pt x="1064372" y="59417"/>
                      <a:pt x="1052275" y="56718"/>
                      <a:pt x="1052275" y="42652"/>
                    </a:cubicBezTo>
                    <a:cubicBezTo>
                      <a:pt x="1052275" y="30609"/>
                      <a:pt x="1062124" y="23636"/>
                      <a:pt x="1075449" y="23636"/>
                    </a:cubicBezTo>
                    <a:cubicBezTo>
                      <a:pt x="1087651" y="23636"/>
                      <a:pt x="1095033" y="26785"/>
                      <a:pt x="1101653" y="32076"/>
                    </a:cubicBezTo>
                    <a:lnTo>
                      <a:pt x="1094595" y="42314"/>
                    </a:lnTo>
                    <a:cubicBezTo>
                      <a:pt x="1088546" y="38151"/>
                      <a:pt x="1082612" y="35786"/>
                      <a:pt x="1077002" y="35786"/>
                    </a:cubicBezTo>
                    <a:cubicBezTo>
                      <a:pt x="1071868" y="35786"/>
                      <a:pt x="1068963" y="37813"/>
                      <a:pt x="1068963" y="41077"/>
                    </a:cubicBezTo>
                    <a:cubicBezTo>
                      <a:pt x="1068963" y="44679"/>
                      <a:pt x="1072192" y="46142"/>
                      <a:pt x="1079574" y="47494"/>
                    </a:cubicBezTo>
                    <a:cubicBezTo>
                      <a:pt x="1091347" y="49514"/>
                      <a:pt x="1103796" y="52217"/>
                      <a:pt x="1103796" y="65837"/>
                    </a:cubicBezTo>
                    <a:cubicBezTo>
                      <a:pt x="1103796" y="80349"/>
                      <a:pt x="1091232" y="86083"/>
                      <a:pt x="1077469" y="86083"/>
                    </a:cubicBezTo>
                    <a:cubicBezTo>
                      <a:pt x="1064372" y="86083"/>
                      <a:pt x="1055609" y="82035"/>
                      <a:pt x="1049570" y="76859"/>
                    </a:cubicBezTo>
                    <a:close/>
                    <a:moveTo>
                      <a:pt x="1008146" y="84850"/>
                    </a:moveTo>
                    <a:lnTo>
                      <a:pt x="1008146" y="24872"/>
                    </a:lnTo>
                    <a:lnTo>
                      <a:pt x="1026177" y="24872"/>
                    </a:lnTo>
                    <a:lnTo>
                      <a:pt x="1026177" y="34891"/>
                    </a:lnTo>
                    <a:lnTo>
                      <a:pt x="1026281" y="34891"/>
                    </a:lnTo>
                    <a:cubicBezTo>
                      <a:pt x="1029539" y="29829"/>
                      <a:pt x="1035254" y="23636"/>
                      <a:pt x="1046446" y="23636"/>
                    </a:cubicBezTo>
                    <a:lnTo>
                      <a:pt x="1046998" y="23636"/>
                    </a:lnTo>
                    <a:lnTo>
                      <a:pt x="1046779" y="39729"/>
                    </a:lnTo>
                    <a:cubicBezTo>
                      <a:pt x="1046122" y="39614"/>
                      <a:pt x="1043198" y="39388"/>
                      <a:pt x="1042074" y="39388"/>
                    </a:cubicBezTo>
                    <a:cubicBezTo>
                      <a:pt x="1034902" y="39388"/>
                      <a:pt x="1029539" y="43212"/>
                      <a:pt x="1026177" y="47609"/>
                    </a:cubicBezTo>
                    <a:lnTo>
                      <a:pt x="1026177" y="84850"/>
                    </a:lnTo>
                    <a:lnTo>
                      <a:pt x="1008146" y="84850"/>
                    </a:lnTo>
                    <a:close/>
                    <a:moveTo>
                      <a:pt x="979695" y="55032"/>
                    </a:moveTo>
                    <a:cubicBezTo>
                      <a:pt x="979695" y="45013"/>
                      <a:pt x="976227" y="36914"/>
                      <a:pt x="967274" y="36914"/>
                    </a:cubicBezTo>
                    <a:cubicBezTo>
                      <a:pt x="958654" y="36914"/>
                      <a:pt x="954720" y="44230"/>
                      <a:pt x="954720" y="55032"/>
                    </a:cubicBezTo>
                    <a:cubicBezTo>
                      <a:pt x="954720" y="65043"/>
                      <a:pt x="958082" y="73372"/>
                      <a:pt x="967274" y="73372"/>
                    </a:cubicBezTo>
                    <a:cubicBezTo>
                      <a:pt x="975789" y="73372"/>
                      <a:pt x="979695" y="65945"/>
                      <a:pt x="979695" y="55032"/>
                    </a:cubicBezTo>
                    <a:close/>
                    <a:moveTo>
                      <a:pt x="936689" y="54917"/>
                    </a:moveTo>
                    <a:cubicBezTo>
                      <a:pt x="936689" y="31400"/>
                      <a:pt x="952720" y="23636"/>
                      <a:pt x="967274" y="23636"/>
                    </a:cubicBezTo>
                    <a:cubicBezTo>
                      <a:pt x="981723" y="23636"/>
                      <a:pt x="997725" y="31400"/>
                      <a:pt x="997725" y="54917"/>
                    </a:cubicBezTo>
                    <a:cubicBezTo>
                      <a:pt x="997725" y="78214"/>
                      <a:pt x="981723" y="86083"/>
                      <a:pt x="967274" y="86083"/>
                    </a:cubicBezTo>
                    <a:cubicBezTo>
                      <a:pt x="952834" y="86083"/>
                      <a:pt x="936689" y="78214"/>
                      <a:pt x="936689" y="54917"/>
                    </a:cubicBezTo>
                    <a:close/>
                    <a:moveTo>
                      <a:pt x="898065" y="67973"/>
                    </a:moveTo>
                    <a:lnTo>
                      <a:pt x="898065" y="38040"/>
                    </a:lnTo>
                    <a:lnTo>
                      <a:pt x="888105" y="38040"/>
                    </a:lnTo>
                    <a:lnTo>
                      <a:pt x="888105" y="24872"/>
                    </a:lnTo>
                    <a:lnTo>
                      <a:pt x="898065" y="24872"/>
                    </a:lnTo>
                    <a:lnTo>
                      <a:pt x="898065" y="4285"/>
                    </a:lnTo>
                    <a:lnTo>
                      <a:pt x="915984" y="4285"/>
                    </a:lnTo>
                    <a:lnTo>
                      <a:pt x="915984" y="24872"/>
                    </a:lnTo>
                    <a:lnTo>
                      <a:pt x="931329" y="24872"/>
                    </a:lnTo>
                    <a:lnTo>
                      <a:pt x="931329" y="38040"/>
                    </a:lnTo>
                    <a:lnTo>
                      <a:pt x="915984" y="38040"/>
                    </a:lnTo>
                    <a:lnTo>
                      <a:pt x="915984" y="64033"/>
                    </a:lnTo>
                    <a:cubicBezTo>
                      <a:pt x="915984" y="70446"/>
                      <a:pt x="917786" y="72473"/>
                      <a:pt x="924270" y="72473"/>
                    </a:cubicBezTo>
                    <a:cubicBezTo>
                      <a:pt x="926295" y="72473"/>
                      <a:pt x="928978" y="72247"/>
                      <a:pt x="930208" y="71794"/>
                    </a:cubicBezTo>
                    <a:lnTo>
                      <a:pt x="930208" y="84738"/>
                    </a:lnTo>
                    <a:cubicBezTo>
                      <a:pt x="928867" y="85073"/>
                      <a:pt x="922273" y="85641"/>
                      <a:pt x="918334" y="85641"/>
                    </a:cubicBezTo>
                    <a:cubicBezTo>
                      <a:pt x="900662" y="85641"/>
                      <a:pt x="898065" y="79221"/>
                      <a:pt x="898065" y="67973"/>
                    </a:cubicBezTo>
                    <a:close/>
                    <a:moveTo>
                      <a:pt x="827864" y="54917"/>
                    </a:moveTo>
                    <a:cubicBezTo>
                      <a:pt x="827864" y="30947"/>
                      <a:pt x="844773" y="23636"/>
                      <a:pt x="857982" y="23636"/>
                    </a:cubicBezTo>
                    <a:cubicBezTo>
                      <a:pt x="874237" y="23636"/>
                      <a:pt x="880497" y="32299"/>
                      <a:pt x="883972" y="41976"/>
                    </a:cubicBezTo>
                    <a:lnTo>
                      <a:pt x="868845" y="47041"/>
                    </a:lnTo>
                    <a:cubicBezTo>
                      <a:pt x="866491" y="39388"/>
                      <a:pt x="863017" y="36914"/>
                      <a:pt x="857768" y="36914"/>
                    </a:cubicBezTo>
                    <a:cubicBezTo>
                      <a:pt x="850490" y="36914"/>
                      <a:pt x="845893" y="43104"/>
                      <a:pt x="845893" y="55032"/>
                    </a:cubicBezTo>
                    <a:cubicBezTo>
                      <a:pt x="845893" y="65719"/>
                      <a:pt x="849259" y="73372"/>
                      <a:pt x="857546" y="73372"/>
                    </a:cubicBezTo>
                    <a:cubicBezTo>
                      <a:pt x="862362" y="73372"/>
                      <a:pt x="866713" y="70784"/>
                      <a:pt x="869286" y="62681"/>
                    </a:cubicBezTo>
                    <a:lnTo>
                      <a:pt x="884194" y="67854"/>
                    </a:lnTo>
                    <a:cubicBezTo>
                      <a:pt x="880391" y="77197"/>
                      <a:pt x="873002" y="86083"/>
                      <a:pt x="857192" y="86083"/>
                    </a:cubicBezTo>
                    <a:cubicBezTo>
                      <a:pt x="843209" y="86083"/>
                      <a:pt x="827864" y="78214"/>
                      <a:pt x="827864" y="54917"/>
                    </a:cubicBezTo>
                    <a:close/>
                    <a:moveTo>
                      <a:pt x="800426" y="66956"/>
                    </a:moveTo>
                    <a:lnTo>
                      <a:pt x="800426" y="55815"/>
                    </a:lnTo>
                    <a:cubicBezTo>
                      <a:pt x="786196" y="57282"/>
                      <a:pt x="780153" y="60880"/>
                      <a:pt x="780153" y="66391"/>
                    </a:cubicBezTo>
                    <a:cubicBezTo>
                      <a:pt x="780153" y="70219"/>
                      <a:pt x="782834" y="72139"/>
                      <a:pt x="786744" y="72139"/>
                    </a:cubicBezTo>
                    <a:cubicBezTo>
                      <a:pt x="793037" y="72139"/>
                      <a:pt x="797388" y="69993"/>
                      <a:pt x="800426" y="66956"/>
                    </a:cubicBezTo>
                    <a:close/>
                    <a:moveTo>
                      <a:pt x="762562" y="69544"/>
                    </a:moveTo>
                    <a:cubicBezTo>
                      <a:pt x="762562" y="55708"/>
                      <a:pt x="774215" y="48051"/>
                      <a:pt x="800426" y="45912"/>
                    </a:cubicBezTo>
                    <a:lnTo>
                      <a:pt x="800426" y="44449"/>
                    </a:lnTo>
                    <a:cubicBezTo>
                      <a:pt x="800426" y="40067"/>
                      <a:pt x="798179" y="37249"/>
                      <a:pt x="792354" y="37249"/>
                    </a:cubicBezTo>
                    <a:cubicBezTo>
                      <a:pt x="784747" y="37249"/>
                      <a:pt x="778236" y="40401"/>
                      <a:pt x="772765" y="44679"/>
                    </a:cubicBezTo>
                    <a:lnTo>
                      <a:pt x="765134" y="34330"/>
                    </a:lnTo>
                    <a:cubicBezTo>
                      <a:pt x="771070" y="28927"/>
                      <a:pt x="780042" y="23636"/>
                      <a:pt x="794927" y="23636"/>
                    </a:cubicBezTo>
                    <a:cubicBezTo>
                      <a:pt x="811284" y="23636"/>
                      <a:pt x="818014" y="31738"/>
                      <a:pt x="818014" y="47152"/>
                    </a:cubicBezTo>
                    <a:lnTo>
                      <a:pt x="818014" y="70219"/>
                    </a:lnTo>
                    <a:cubicBezTo>
                      <a:pt x="818014" y="77420"/>
                      <a:pt x="818454" y="81812"/>
                      <a:pt x="819681" y="84850"/>
                    </a:cubicBezTo>
                    <a:lnTo>
                      <a:pt x="801764" y="84850"/>
                    </a:lnTo>
                    <a:cubicBezTo>
                      <a:pt x="800973" y="82377"/>
                      <a:pt x="800426" y="79447"/>
                      <a:pt x="800426" y="76072"/>
                    </a:cubicBezTo>
                    <a:cubicBezTo>
                      <a:pt x="794927" y="82258"/>
                      <a:pt x="788443" y="85749"/>
                      <a:pt x="779578" y="85749"/>
                    </a:cubicBezTo>
                    <a:cubicBezTo>
                      <a:pt x="770410" y="85749"/>
                      <a:pt x="762562" y="79785"/>
                      <a:pt x="762562" y="69544"/>
                    </a:cubicBezTo>
                    <a:close/>
                    <a:moveTo>
                      <a:pt x="711917" y="84850"/>
                    </a:moveTo>
                    <a:lnTo>
                      <a:pt x="711917" y="1579"/>
                    </a:lnTo>
                    <a:lnTo>
                      <a:pt x="766687" y="1579"/>
                    </a:lnTo>
                    <a:lnTo>
                      <a:pt x="766687" y="16888"/>
                    </a:lnTo>
                    <a:lnTo>
                      <a:pt x="730165" y="16888"/>
                    </a:lnTo>
                    <a:lnTo>
                      <a:pt x="730165" y="37141"/>
                    </a:lnTo>
                    <a:lnTo>
                      <a:pt x="756154" y="37141"/>
                    </a:lnTo>
                    <a:lnTo>
                      <a:pt x="756154" y="51653"/>
                    </a:lnTo>
                    <a:lnTo>
                      <a:pt x="730165" y="51653"/>
                    </a:lnTo>
                    <a:lnTo>
                      <a:pt x="730165" y="84850"/>
                    </a:lnTo>
                    <a:lnTo>
                      <a:pt x="711917" y="84850"/>
                    </a:lnTo>
                    <a:close/>
                    <a:moveTo>
                      <a:pt x="646775" y="76859"/>
                    </a:moveTo>
                    <a:lnTo>
                      <a:pt x="653941" y="66736"/>
                    </a:lnTo>
                    <a:cubicBezTo>
                      <a:pt x="659305" y="71456"/>
                      <a:pt x="667376" y="74501"/>
                      <a:pt x="674650" y="74501"/>
                    </a:cubicBezTo>
                    <a:cubicBezTo>
                      <a:pt x="680256" y="74501"/>
                      <a:pt x="684170" y="72581"/>
                      <a:pt x="684170" y="68648"/>
                    </a:cubicBezTo>
                    <a:cubicBezTo>
                      <a:pt x="684170" y="64482"/>
                      <a:pt x="681026" y="62908"/>
                      <a:pt x="672874" y="61441"/>
                    </a:cubicBezTo>
                    <a:cubicBezTo>
                      <a:pt x="661548" y="59417"/>
                      <a:pt x="649454" y="56718"/>
                      <a:pt x="649454" y="42652"/>
                    </a:cubicBezTo>
                    <a:cubicBezTo>
                      <a:pt x="649454" y="30609"/>
                      <a:pt x="659305" y="23636"/>
                      <a:pt x="672625" y="23636"/>
                    </a:cubicBezTo>
                    <a:cubicBezTo>
                      <a:pt x="684857" y="23636"/>
                      <a:pt x="692242" y="26785"/>
                      <a:pt x="698837" y="32076"/>
                    </a:cubicBezTo>
                    <a:lnTo>
                      <a:pt x="691778" y="42314"/>
                    </a:lnTo>
                    <a:cubicBezTo>
                      <a:pt x="685731" y="38151"/>
                      <a:pt x="679795" y="35786"/>
                      <a:pt x="674213" y="35786"/>
                    </a:cubicBezTo>
                    <a:cubicBezTo>
                      <a:pt x="669043" y="35786"/>
                      <a:pt x="666142" y="37813"/>
                      <a:pt x="666142" y="41077"/>
                    </a:cubicBezTo>
                    <a:cubicBezTo>
                      <a:pt x="666142" y="44679"/>
                      <a:pt x="669398" y="46142"/>
                      <a:pt x="676785" y="47494"/>
                    </a:cubicBezTo>
                    <a:cubicBezTo>
                      <a:pt x="688550" y="49514"/>
                      <a:pt x="700968" y="52217"/>
                      <a:pt x="700968" y="65837"/>
                    </a:cubicBezTo>
                    <a:cubicBezTo>
                      <a:pt x="700968" y="80349"/>
                      <a:pt x="688438" y="86083"/>
                      <a:pt x="674650" y="86083"/>
                    </a:cubicBezTo>
                    <a:cubicBezTo>
                      <a:pt x="661548" y="86083"/>
                      <a:pt x="652818" y="82035"/>
                      <a:pt x="646775" y="76859"/>
                    </a:cubicBezTo>
                    <a:close/>
                    <a:moveTo>
                      <a:pt x="586929" y="76859"/>
                    </a:moveTo>
                    <a:lnTo>
                      <a:pt x="594099" y="66736"/>
                    </a:lnTo>
                    <a:cubicBezTo>
                      <a:pt x="599459" y="71456"/>
                      <a:pt x="607531" y="74501"/>
                      <a:pt x="614808" y="74501"/>
                    </a:cubicBezTo>
                    <a:cubicBezTo>
                      <a:pt x="620418" y="74501"/>
                      <a:pt x="624328" y="72581"/>
                      <a:pt x="624328" y="68648"/>
                    </a:cubicBezTo>
                    <a:cubicBezTo>
                      <a:pt x="624328" y="64482"/>
                      <a:pt x="621180" y="62908"/>
                      <a:pt x="613030" y="61441"/>
                    </a:cubicBezTo>
                    <a:cubicBezTo>
                      <a:pt x="601703" y="59417"/>
                      <a:pt x="589610" y="56718"/>
                      <a:pt x="589610" y="42652"/>
                    </a:cubicBezTo>
                    <a:cubicBezTo>
                      <a:pt x="589610" y="30609"/>
                      <a:pt x="599459" y="23636"/>
                      <a:pt x="612783" y="23636"/>
                    </a:cubicBezTo>
                    <a:cubicBezTo>
                      <a:pt x="625011" y="23636"/>
                      <a:pt x="632397" y="26785"/>
                      <a:pt x="638991" y="32076"/>
                    </a:cubicBezTo>
                    <a:lnTo>
                      <a:pt x="631932" y="42314"/>
                    </a:lnTo>
                    <a:cubicBezTo>
                      <a:pt x="625888" y="38151"/>
                      <a:pt x="619950" y="35786"/>
                      <a:pt x="614371" y="35786"/>
                    </a:cubicBezTo>
                    <a:cubicBezTo>
                      <a:pt x="609198" y="35786"/>
                      <a:pt x="606296" y="37813"/>
                      <a:pt x="606296" y="41077"/>
                    </a:cubicBezTo>
                    <a:cubicBezTo>
                      <a:pt x="606296" y="44679"/>
                      <a:pt x="609555" y="46142"/>
                      <a:pt x="616941" y="47494"/>
                    </a:cubicBezTo>
                    <a:cubicBezTo>
                      <a:pt x="628704" y="49514"/>
                      <a:pt x="641127" y="52217"/>
                      <a:pt x="641127" y="65837"/>
                    </a:cubicBezTo>
                    <a:cubicBezTo>
                      <a:pt x="641127" y="80349"/>
                      <a:pt x="628596" y="86083"/>
                      <a:pt x="614808" y="86083"/>
                    </a:cubicBezTo>
                    <a:cubicBezTo>
                      <a:pt x="601703" y="86083"/>
                      <a:pt x="592976" y="82035"/>
                      <a:pt x="586929" y="76859"/>
                    </a:cubicBezTo>
                    <a:close/>
                    <a:moveTo>
                      <a:pt x="565863" y="49068"/>
                    </a:moveTo>
                    <a:cubicBezTo>
                      <a:pt x="564989" y="40631"/>
                      <a:pt x="561158" y="36576"/>
                      <a:pt x="554457" y="36576"/>
                    </a:cubicBezTo>
                    <a:cubicBezTo>
                      <a:pt x="548850" y="36576"/>
                      <a:pt x="544031" y="40293"/>
                      <a:pt x="542692" y="49068"/>
                    </a:cubicBezTo>
                    <a:lnTo>
                      <a:pt x="565863" y="49068"/>
                    </a:lnTo>
                    <a:close/>
                    <a:moveTo>
                      <a:pt x="524557" y="54917"/>
                    </a:moveTo>
                    <a:cubicBezTo>
                      <a:pt x="524557" y="31630"/>
                      <a:pt x="542256" y="23636"/>
                      <a:pt x="554567" y="23636"/>
                    </a:cubicBezTo>
                    <a:cubicBezTo>
                      <a:pt x="566875" y="23636"/>
                      <a:pt x="582006" y="29829"/>
                      <a:pt x="582006" y="57052"/>
                    </a:cubicBezTo>
                    <a:lnTo>
                      <a:pt x="582006" y="59755"/>
                    </a:lnTo>
                    <a:lnTo>
                      <a:pt x="542474" y="59755"/>
                    </a:lnTo>
                    <a:cubicBezTo>
                      <a:pt x="543351" y="69655"/>
                      <a:pt x="548850" y="73483"/>
                      <a:pt x="556343" y="73483"/>
                    </a:cubicBezTo>
                    <a:cubicBezTo>
                      <a:pt x="563402" y="73483"/>
                      <a:pt x="570023" y="69993"/>
                      <a:pt x="574046" y="66283"/>
                    </a:cubicBezTo>
                    <a:lnTo>
                      <a:pt x="580993" y="77082"/>
                    </a:lnTo>
                    <a:cubicBezTo>
                      <a:pt x="574046" y="83045"/>
                      <a:pt x="565427" y="86083"/>
                      <a:pt x="555004" y="86083"/>
                    </a:cubicBezTo>
                    <a:cubicBezTo>
                      <a:pt x="539437" y="86083"/>
                      <a:pt x="524557" y="78099"/>
                      <a:pt x="524557" y="54917"/>
                    </a:cubicBezTo>
                    <a:close/>
                    <a:moveTo>
                      <a:pt x="464187" y="55007"/>
                    </a:moveTo>
                    <a:cubicBezTo>
                      <a:pt x="464187" y="31108"/>
                      <a:pt x="481045" y="23813"/>
                      <a:pt x="494220" y="23813"/>
                    </a:cubicBezTo>
                    <a:cubicBezTo>
                      <a:pt x="510428" y="23813"/>
                      <a:pt x="516672" y="32456"/>
                      <a:pt x="520136" y="42101"/>
                    </a:cubicBezTo>
                    <a:lnTo>
                      <a:pt x="505051" y="47156"/>
                    </a:lnTo>
                    <a:cubicBezTo>
                      <a:pt x="502706" y="39520"/>
                      <a:pt x="499239" y="37054"/>
                      <a:pt x="494004" y="37054"/>
                    </a:cubicBezTo>
                    <a:cubicBezTo>
                      <a:pt x="486747" y="37054"/>
                      <a:pt x="482164" y="43226"/>
                      <a:pt x="482164" y="55122"/>
                    </a:cubicBezTo>
                    <a:cubicBezTo>
                      <a:pt x="482164" y="65778"/>
                      <a:pt x="485517" y="73410"/>
                      <a:pt x="493786" y="73410"/>
                    </a:cubicBezTo>
                    <a:cubicBezTo>
                      <a:pt x="498588" y="73410"/>
                      <a:pt x="502925" y="70829"/>
                      <a:pt x="505488" y="62747"/>
                    </a:cubicBezTo>
                    <a:lnTo>
                      <a:pt x="520354" y="67910"/>
                    </a:lnTo>
                    <a:cubicBezTo>
                      <a:pt x="516564" y="77221"/>
                      <a:pt x="509197" y="86086"/>
                      <a:pt x="493432" y="86086"/>
                    </a:cubicBezTo>
                    <a:cubicBezTo>
                      <a:pt x="479491" y="86086"/>
                      <a:pt x="464187" y="78235"/>
                      <a:pt x="464187" y="55007"/>
                    </a:cubicBezTo>
                    <a:close/>
                    <a:moveTo>
                      <a:pt x="401988" y="54917"/>
                    </a:moveTo>
                    <a:cubicBezTo>
                      <a:pt x="401988" y="30947"/>
                      <a:pt x="418893" y="23636"/>
                      <a:pt x="432106" y="23636"/>
                    </a:cubicBezTo>
                    <a:cubicBezTo>
                      <a:pt x="448357" y="23636"/>
                      <a:pt x="454621" y="32299"/>
                      <a:pt x="458096" y="41976"/>
                    </a:cubicBezTo>
                    <a:lnTo>
                      <a:pt x="442993" y="47041"/>
                    </a:lnTo>
                    <a:cubicBezTo>
                      <a:pt x="440642" y="39388"/>
                      <a:pt x="437169" y="36914"/>
                      <a:pt x="431888" y="36914"/>
                    </a:cubicBezTo>
                    <a:cubicBezTo>
                      <a:pt x="424611" y="36914"/>
                      <a:pt x="420013" y="43104"/>
                      <a:pt x="420013" y="55032"/>
                    </a:cubicBezTo>
                    <a:cubicBezTo>
                      <a:pt x="420013" y="65719"/>
                      <a:pt x="423379" y="73372"/>
                      <a:pt x="431670" y="73372"/>
                    </a:cubicBezTo>
                    <a:cubicBezTo>
                      <a:pt x="436486" y="73372"/>
                      <a:pt x="440861" y="70784"/>
                      <a:pt x="443433" y="62681"/>
                    </a:cubicBezTo>
                    <a:lnTo>
                      <a:pt x="458314" y="67854"/>
                    </a:lnTo>
                    <a:cubicBezTo>
                      <a:pt x="454515" y="77197"/>
                      <a:pt x="447126" y="86083"/>
                      <a:pt x="431340" y="86083"/>
                    </a:cubicBezTo>
                    <a:cubicBezTo>
                      <a:pt x="417333" y="86083"/>
                      <a:pt x="401988" y="78214"/>
                      <a:pt x="401988" y="54917"/>
                    </a:cubicBezTo>
                    <a:close/>
                    <a:moveTo>
                      <a:pt x="336269" y="68648"/>
                    </a:moveTo>
                    <a:lnTo>
                      <a:pt x="336269" y="24872"/>
                    </a:lnTo>
                    <a:lnTo>
                      <a:pt x="354298" y="24872"/>
                    </a:lnTo>
                    <a:lnTo>
                      <a:pt x="354298" y="63354"/>
                    </a:lnTo>
                    <a:cubicBezTo>
                      <a:pt x="354298" y="68756"/>
                      <a:pt x="356322" y="71682"/>
                      <a:pt x="361354" y="71682"/>
                    </a:cubicBezTo>
                    <a:cubicBezTo>
                      <a:pt x="366169" y="71682"/>
                      <a:pt x="370302" y="69098"/>
                      <a:pt x="374351" y="65611"/>
                    </a:cubicBezTo>
                    <a:lnTo>
                      <a:pt x="374351" y="24872"/>
                    </a:lnTo>
                    <a:lnTo>
                      <a:pt x="392380" y="24872"/>
                    </a:lnTo>
                    <a:lnTo>
                      <a:pt x="392380" y="84850"/>
                    </a:lnTo>
                    <a:lnTo>
                      <a:pt x="374351" y="84850"/>
                    </a:lnTo>
                    <a:lnTo>
                      <a:pt x="374351" y="75511"/>
                    </a:lnTo>
                    <a:cubicBezTo>
                      <a:pt x="370767" y="80123"/>
                      <a:pt x="364148" y="86083"/>
                      <a:pt x="353751" y="86083"/>
                    </a:cubicBezTo>
                    <a:cubicBezTo>
                      <a:pt x="343546" y="86083"/>
                      <a:pt x="336269" y="81022"/>
                      <a:pt x="336269" y="68648"/>
                    </a:cubicBezTo>
                    <a:close/>
                    <a:moveTo>
                      <a:pt x="259023" y="65945"/>
                    </a:moveTo>
                    <a:lnTo>
                      <a:pt x="272811" y="57735"/>
                    </a:lnTo>
                    <a:cubicBezTo>
                      <a:pt x="277377" y="66844"/>
                      <a:pt x="285667" y="71909"/>
                      <a:pt x="295188" y="71909"/>
                    </a:cubicBezTo>
                    <a:cubicBezTo>
                      <a:pt x="303585" y="71909"/>
                      <a:pt x="309635" y="68756"/>
                      <a:pt x="309635" y="62343"/>
                    </a:cubicBezTo>
                    <a:cubicBezTo>
                      <a:pt x="309635" y="56042"/>
                      <a:pt x="303723" y="53342"/>
                      <a:pt x="292837" y="50305"/>
                    </a:cubicBezTo>
                    <a:cubicBezTo>
                      <a:pt x="278064" y="46142"/>
                      <a:pt x="262608" y="42314"/>
                      <a:pt x="262608" y="24872"/>
                    </a:cubicBezTo>
                    <a:cubicBezTo>
                      <a:pt x="262608" y="9343"/>
                      <a:pt x="274697" y="4"/>
                      <a:pt x="292508" y="4"/>
                    </a:cubicBezTo>
                    <a:cubicBezTo>
                      <a:pt x="309524" y="4"/>
                      <a:pt x="319621" y="8221"/>
                      <a:pt x="325448" y="17108"/>
                    </a:cubicBezTo>
                    <a:lnTo>
                      <a:pt x="312780" y="26785"/>
                    </a:lnTo>
                    <a:cubicBezTo>
                      <a:pt x="308404" y="19699"/>
                      <a:pt x="300468" y="14972"/>
                      <a:pt x="292396" y="14972"/>
                    </a:cubicBezTo>
                    <a:cubicBezTo>
                      <a:pt x="284682" y="14972"/>
                      <a:pt x="280415" y="18344"/>
                      <a:pt x="280415" y="23301"/>
                    </a:cubicBezTo>
                    <a:cubicBezTo>
                      <a:pt x="280415" y="29937"/>
                      <a:pt x="286572" y="32299"/>
                      <a:pt x="297431" y="35340"/>
                    </a:cubicBezTo>
                    <a:cubicBezTo>
                      <a:pt x="311985" y="39276"/>
                      <a:pt x="327445" y="43895"/>
                      <a:pt x="327445" y="61110"/>
                    </a:cubicBezTo>
                    <a:cubicBezTo>
                      <a:pt x="327445" y="74501"/>
                      <a:pt x="317374" y="86424"/>
                      <a:pt x="294314" y="86424"/>
                    </a:cubicBezTo>
                    <a:cubicBezTo>
                      <a:pt x="276392" y="86424"/>
                      <a:pt x="265177" y="77873"/>
                      <a:pt x="259023" y="65945"/>
                    </a:cubicBezTo>
                    <a:close/>
                    <a:moveTo>
                      <a:pt x="175150" y="41077"/>
                    </a:moveTo>
                    <a:lnTo>
                      <a:pt x="187569" y="41077"/>
                    </a:lnTo>
                    <a:cubicBezTo>
                      <a:pt x="198868" y="41077"/>
                      <a:pt x="203137" y="36691"/>
                      <a:pt x="203137" y="28700"/>
                    </a:cubicBezTo>
                    <a:cubicBezTo>
                      <a:pt x="203137" y="20936"/>
                      <a:pt x="199007" y="16547"/>
                      <a:pt x="187569" y="16547"/>
                    </a:cubicBezTo>
                    <a:lnTo>
                      <a:pt x="175150" y="16547"/>
                    </a:lnTo>
                    <a:lnTo>
                      <a:pt x="175150" y="41077"/>
                    </a:lnTo>
                    <a:close/>
                    <a:moveTo>
                      <a:pt x="156986" y="84850"/>
                    </a:moveTo>
                    <a:lnTo>
                      <a:pt x="156986" y="1579"/>
                    </a:lnTo>
                    <a:lnTo>
                      <a:pt x="187133" y="1579"/>
                    </a:lnTo>
                    <a:cubicBezTo>
                      <a:pt x="204808" y="1579"/>
                      <a:pt x="220947" y="6306"/>
                      <a:pt x="220947" y="28248"/>
                    </a:cubicBezTo>
                    <a:cubicBezTo>
                      <a:pt x="220947" y="50643"/>
                      <a:pt x="203466" y="55255"/>
                      <a:pt x="186886" y="55255"/>
                    </a:cubicBezTo>
                    <a:lnTo>
                      <a:pt x="175150" y="55255"/>
                    </a:lnTo>
                    <a:lnTo>
                      <a:pt x="175150" y="84850"/>
                    </a:lnTo>
                    <a:lnTo>
                      <a:pt x="156986" y="84850"/>
                    </a:lnTo>
                    <a:close/>
                    <a:moveTo>
                      <a:pt x="99419" y="53004"/>
                    </a:moveTo>
                    <a:lnTo>
                      <a:pt x="118924" y="53004"/>
                    </a:lnTo>
                    <a:lnTo>
                      <a:pt x="109404" y="24646"/>
                    </a:lnTo>
                    <a:lnTo>
                      <a:pt x="109186" y="24646"/>
                    </a:lnTo>
                    <a:lnTo>
                      <a:pt x="99419" y="53004"/>
                    </a:lnTo>
                    <a:close/>
                    <a:moveTo>
                      <a:pt x="71758" y="84850"/>
                    </a:moveTo>
                    <a:lnTo>
                      <a:pt x="101114" y="1241"/>
                    </a:lnTo>
                    <a:lnTo>
                      <a:pt x="118460" y="1241"/>
                    </a:lnTo>
                    <a:lnTo>
                      <a:pt x="147813" y="84850"/>
                    </a:lnTo>
                    <a:lnTo>
                      <a:pt x="129346" y="84850"/>
                    </a:lnTo>
                    <a:lnTo>
                      <a:pt x="123165" y="66283"/>
                    </a:lnTo>
                    <a:lnTo>
                      <a:pt x="94960" y="66283"/>
                    </a:lnTo>
                    <a:lnTo>
                      <a:pt x="88556" y="84850"/>
                    </a:lnTo>
                    <a:lnTo>
                      <a:pt x="71758" y="84850"/>
                    </a:lnTo>
                    <a:close/>
                    <a:moveTo>
                      <a:pt x="0" y="65945"/>
                    </a:moveTo>
                    <a:lnTo>
                      <a:pt x="13789" y="57735"/>
                    </a:lnTo>
                    <a:cubicBezTo>
                      <a:pt x="18358" y="66844"/>
                      <a:pt x="26645" y="71909"/>
                      <a:pt x="36165" y="71909"/>
                    </a:cubicBezTo>
                    <a:cubicBezTo>
                      <a:pt x="44566" y="71909"/>
                      <a:pt x="50613" y="68756"/>
                      <a:pt x="50613" y="62343"/>
                    </a:cubicBezTo>
                    <a:cubicBezTo>
                      <a:pt x="50613" y="56042"/>
                      <a:pt x="44701" y="53342"/>
                      <a:pt x="33814" y="50305"/>
                    </a:cubicBezTo>
                    <a:cubicBezTo>
                      <a:pt x="19041" y="46142"/>
                      <a:pt x="3585" y="42314"/>
                      <a:pt x="3585" y="24872"/>
                    </a:cubicBezTo>
                    <a:cubicBezTo>
                      <a:pt x="3585" y="9343"/>
                      <a:pt x="15675" y="4"/>
                      <a:pt x="33485" y="4"/>
                    </a:cubicBezTo>
                    <a:cubicBezTo>
                      <a:pt x="50502" y="4"/>
                      <a:pt x="60598" y="8221"/>
                      <a:pt x="66426" y="17108"/>
                    </a:cubicBezTo>
                    <a:lnTo>
                      <a:pt x="53757" y="26785"/>
                    </a:lnTo>
                    <a:cubicBezTo>
                      <a:pt x="49382" y="19699"/>
                      <a:pt x="41446" y="14972"/>
                      <a:pt x="33378" y="14972"/>
                    </a:cubicBezTo>
                    <a:cubicBezTo>
                      <a:pt x="25663" y="14972"/>
                      <a:pt x="21395" y="18344"/>
                      <a:pt x="21395" y="23301"/>
                    </a:cubicBezTo>
                    <a:cubicBezTo>
                      <a:pt x="21395" y="29937"/>
                      <a:pt x="27549" y="32299"/>
                      <a:pt x="38412" y="35340"/>
                    </a:cubicBezTo>
                    <a:cubicBezTo>
                      <a:pt x="52967" y="39276"/>
                      <a:pt x="68423" y="43895"/>
                      <a:pt x="68423" y="61110"/>
                    </a:cubicBezTo>
                    <a:cubicBezTo>
                      <a:pt x="68423" y="74501"/>
                      <a:pt x="58355" y="86424"/>
                      <a:pt x="35291" y="86424"/>
                    </a:cubicBezTo>
                    <a:cubicBezTo>
                      <a:pt x="17374" y="86424"/>
                      <a:pt x="6158" y="77873"/>
                      <a:pt x="0" y="65945"/>
                    </a:cubicBezTo>
                    <a:close/>
                  </a:path>
                </a:pathLst>
              </a:custGeom>
              <a:solidFill>
                <a:srgbClr val="2978C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5" name="TextBox 124">
              <a:extLst>
                <a:ext uri="{FF2B5EF4-FFF2-40B4-BE49-F238E27FC236}">
                  <a16:creationId xmlns:a16="http://schemas.microsoft.com/office/drawing/2014/main" id="{76183071-A350-11AD-125B-A6DA94213AE8}"/>
                </a:ext>
              </a:extLst>
            </p:cNvPr>
            <p:cNvSpPr txBox="1"/>
            <p:nvPr/>
          </p:nvSpPr>
          <p:spPr>
            <a:xfrm>
              <a:off x="1004804" y="1630647"/>
              <a:ext cx="1452542" cy="193899"/>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HR Systems</a:t>
              </a:r>
            </a:p>
          </p:txBody>
        </p:sp>
        <p:grpSp>
          <p:nvGrpSpPr>
            <p:cNvPr id="126" name="Group 125">
              <a:extLst>
                <a:ext uri="{FF2B5EF4-FFF2-40B4-BE49-F238E27FC236}">
                  <a16:creationId xmlns:a16="http://schemas.microsoft.com/office/drawing/2014/main" id="{36707CA9-FA90-B10B-8588-705B2AF3B738}"/>
                </a:ext>
              </a:extLst>
            </p:cNvPr>
            <p:cNvGrpSpPr/>
            <p:nvPr/>
          </p:nvGrpSpPr>
          <p:grpSpPr>
            <a:xfrm>
              <a:off x="1481031" y="2699920"/>
              <a:ext cx="474114" cy="474114"/>
              <a:chOff x="4666001" y="1869145"/>
              <a:chExt cx="618634" cy="618634"/>
            </a:xfrm>
          </p:grpSpPr>
          <p:grpSp>
            <p:nvGrpSpPr>
              <p:cNvPr id="128" name="Group 127">
                <a:extLst>
                  <a:ext uri="{FF2B5EF4-FFF2-40B4-BE49-F238E27FC236}">
                    <a16:creationId xmlns:a16="http://schemas.microsoft.com/office/drawing/2014/main" id="{5454937B-059C-B60B-D7C3-DAA300753016}"/>
                  </a:ext>
                </a:extLst>
              </p:cNvPr>
              <p:cNvGrpSpPr/>
              <p:nvPr/>
            </p:nvGrpSpPr>
            <p:grpSpPr>
              <a:xfrm>
                <a:off x="4745610" y="1899102"/>
                <a:ext cx="443871" cy="411738"/>
                <a:chOff x="4745610" y="1899102"/>
                <a:chExt cx="443871" cy="411738"/>
              </a:xfrm>
            </p:grpSpPr>
            <p:sp>
              <p:nvSpPr>
                <p:cNvPr id="135" name="Freeform: Shape 134">
                  <a:extLst>
                    <a:ext uri="{FF2B5EF4-FFF2-40B4-BE49-F238E27FC236}">
                      <a16:creationId xmlns:a16="http://schemas.microsoft.com/office/drawing/2014/main" id="{1DFF530A-1495-FE43-09DC-C5130D7822ED}"/>
                    </a:ext>
                  </a:extLst>
                </p:cNvPr>
                <p:cNvSpPr/>
                <p:nvPr/>
              </p:nvSpPr>
              <p:spPr>
                <a:xfrm>
                  <a:off x="4923583" y="1899102"/>
                  <a:ext cx="258542" cy="172946"/>
                </a:xfrm>
                <a:custGeom>
                  <a:avLst/>
                  <a:gdLst>
                    <a:gd name="connsiteX0" fmla="*/ 27887 w 258542"/>
                    <a:gd name="connsiteY0" fmla="*/ 610 h 172946"/>
                    <a:gd name="connsiteX1" fmla="*/ 258542 w 258542"/>
                    <a:gd name="connsiteY1" fmla="*/ 162122 h 172946"/>
                    <a:gd name="connsiteX2" fmla="*/ 191940 w 258542"/>
                    <a:gd name="connsiteY2" fmla="*/ 172946 h 172946"/>
                    <a:gd name="connsiteX3" fmla="*/ 44200 w 258542"/>
                    <a:gd name="connsiteY3" fmla="*/ 66883 h 172946"/>
                    <a:gd name="connsiteX4" fmla="*/ 13312 w 258542"/>
                    <a:gd name="connsiteY4" fmla="*/ 70785 h 172946"/>
                    <a:gd name="connsiteX5" fmla="*/ 0 w 258542"/>
                    <a:gd name="connsiteY5" fmla="*/ 5558 h 17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542" h="172946">
                      <a:moveTo>
                        <a:pt x="27887" y="610"/>
                      </a:moveTo>
                      <a:cubicBezTo>
                        <a:pt x="131229" y="-7077"/>
                        <a:pt x="229193" y="58533"/>
                        <a:pt x="258542" y="162122"/>
                      </a:cubicBezTo>
                      <a:lnTo>
                        <a:pt x="191940" y="172946"/>
                      </a:lnTo>
                      <a:cubicBezTo>
                        <a:pt x="170493" y="109598"/>
                        <a:pt x="111080" y="66946"/>
                        <a:pt x="44200" y="66883"/>
                      </a:cubicBezTo>
                      <a:lnTo>
                        <a:pt x="13312" y="70785"/>
                      </a:lnTo>
                      <a:lnTo>
                        <a:pt x="0" y="5558"/>
                      </a:lnTo>
                      <a:close/>
                    </a:path>
                  </a:pathLst>
                </a:custGeom>
                <a:gradFill flip="none" rotWithShape="1">
                  <a:gsLst>
                    <a:gs pos="0">
                      <a:srgbClr val="0078D4">
                        <a:shade val="30000"/>
                        <a:satMod val="115000"/>
                      </a:srgbClr>
                    </a:gs>
                    <a:gs pos="50000">
                      <a:srgbClr val="0078D4">
                        <a:shade val="67500"/>
                        <a:satMod val="115000"/>
                      </a:srgbClr>
                    </a:gs>
                    <a:gs pos="100000">
                      <a:srgbClr val="0078D4">
                        <a:shade val="100000"/>
                        <a:satMod val="115000"/>
                      </a:srgbClr>
                    </a:gs>
                  </a:gsLst>
                  <a:lin ang="2700000" scaled="1"/>
                  <a:tileRect/>
                </a:gradFill>
                <a:ln w="449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6BF5FDC7-1A6F-E50E-4A67-2D042BD65DA4}"/>
                    </a:ext>
                  </a:extLst>
                </p:cNvPr>
                <p:cNvSpPr/>
                <p:nvPr/>
              </p:nvSpPr>
              <p:spPr>
                <a:xfrm>
                  <a:off x="4745610" y="1915172"/>
                  <a:ext cx="443871" cy="395668"/>
                </a:xfrm>
                <a:custGeom>
                  <a:avLst/>
                  <a:gdLst>
                    <a:gd name="connsiteX0" fmla="*/ 312042 w 443871"/>
                    <a:gd name="connsiteY0" fmla="*/ 331400 h 395668"/>
                    <a:gd name="connsiteX1" fmla="*/ 312066 w 443871"/>
                    <a:gd name="connsiteY1" fmla="*/ 331518 h 395668"/>
                    <a:gd name="connsiteX2" fmla="*/ 311962 w 443871"/>
                    <a:gd name="connsiteY2" fmla="*/ 331454 h 395668"/>
                    <a:gd name="connsiteX3" fmla="*/ 433124 w 443871"/>
                    <a:gd name="connsiteY3" fmla="*/ 133417 h 395668"/>
                    <a:gd name="connsiteX4" fmla="*/ 443871 w 443871"/>
                    <a:gd name="connsiteY4" fmla="*/ 188136 h 395668"/>
                    <a:gd name="connsiteX5" fmla="*/ 423206 w 443871"/>
                    <a:gd name="connsiteY5" fmla="*/ 183964 h 395668"/>
                    <a:gd name="connsiteX6" fmla="*/ 377565 w 443871"/>
                    <a:gd name="connsiteY6" fmla="*/ 193179 h 395668"/>
                    <a:gd name="connsiteX7" fmla="*/ 376462 w 443871"/>
                    <a:gd name="connsiteY7" fmla="*/ 193922 h 395668"/>
                    <a:gd name="connsiteX8" fmla="*/ 369736 w 443871"/>
                    <a:gd name="connsiteY8" fmla="*/ 154973 h 395668"/>
                    <a:gd name="connsiteX9" fmla="*/ 135772 w 443871"/>
                    <a:gd name="connsiteY9" fmla="*/ 120 h 395668"/>
                    <a:gd name="connsiteX10" fmla="*/ 146223 w 443871"/>
                    <a:gd name="connsiteY10" fmla="*/ 7607 h 395668"/>
                    <a:gd name="connsiteX11" fmla="*/ 163723 w 443871"/>
                    <a:gd name="connsiteY11" fmla="*/ 114014 h 395668"/>
                    <a:gd name="connsiteX12" fmla="*/ 163100 w 443871"/>
                    <a:gd name="connsiteY12" fmla="*/ 116809 h 395668"/>
                    <a:gd name="connsiteX13" fmla="*/ 157484 w 443871"/>
                    <a:gd name="connsiteY13" fmla="*/ 117976 h 395668"/>
                    <a:gd name="connsiteX14" fmla="*/ 121766 w 443871"/>
                    <a:gd name="connsiteY14" fmla="*/ 92396 h 395668"/>
                    <a:gd name="connsiteX15" fmla="*/ 119395 w 443871"/>
                    <a:gd name="connsiteY15" fmla="*/ 90711 h 395668"/>
                    <a:gd name="connsiteX16" fmla="*/ 115464 w 443871"/>
                    <a:gd name="connsiteY16" fmla="*/ 90337 h 395668"/>
                    <a:gd name="connsiteX17" fmla="*/ 99524 w 443871"/>
                    <a:gd name="connsiteY17" fmla="*/ 111299 h 395668"/>
                    <a:gd name="connsiteX18" fmla="*/ 66708 w 443871"/>
                    <a:gd name="connsiteY18" fmla="*/ 207386 h 395668"/>
                    <a:gd name="connsiteX19" fmla="*/ 112659 w 443871"/>
                    <a:gd name="connsiteY19" fmla="*/ 317568 h 395668"/>
                    <a:gd name="connsiteX20" fmla="*/ 140110 w 443871"/>
                    <a:gd name="connsiteY20" fmla="*/ 335980 h 395668"/>
                    <a:gd name="connsiteX21" fmla="*/ 138487 w 443871"/>
                    <a:gd name="connsiteY21" fmla="*/ 336974 h 395668"/>
                    <a:gd name="connsiteX22" fmla="*/ 110833 w 443871"/>
                    <a:gd name="connsiteY22" fmla="*/ 374246 h 395668"/>
                    <a:gd name="connsiteX23" fmla="*/ 106074 w 443871"/>
                    <a:gd name="connsiteY23" fmla="*/ 395668 h 395668"/>
                    <a:gd name="connsiteX24" fmla="*/ 102194 w 443871"/>
                    <a:gd name="connsiteY24" fmla="*/ 393679 h 395668"/>
                    <a:gd name="connsiteX25" fmla="*/ 66950 w 443871"/>
                    <a:gd name="connsiteY25" fmla="*/ 365525 h 395668"/>
                    <a:gd name="connsiteX26" fmla="*/ 63524 w 443871"/>
                    <a:gd name="connsiteY26" fmla="*/ 50594 h 395668"/>
                    <a:gd name="connsiteX27" fmla="*/ 27806 w 443871"/>
                    <a:gd name="connsiteY27" fmla="*/ 25014 h 395668"/>
                    <a:gd name="connsiteX28" fmla="*/ 26163 w 443871"/>
                    <a:gd name="connsiteY28" fmla="*/ 22386 h 395668"/>
                    <a:gd name="connsiteX29" fmla="*/ 29491 w 443871"/>
                    <a:gd name="connsiteY29" fmla="*/ 1771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43871" h="395668">
                      <a:moveTo>
                        <a:pt x="312042" y="331400"/>
                      </a:moveTo>
                      <a:lnTo>
                        <a:pt x="312066" y="331518"/>
                      </a:lnTo>
                      <a:lnTo>
                        <a:pt x="311962" y="331454"/>
                      </a:lnTo>
                      <a:close/>
                      <a:moveTo>
                        <a:pt x="433124" y="133417"/>
                      </a:moveTo>
                      <a:lnTo>
                        <a:pt x="443871" y="188136"/>
                      </a:lnTo>
                      <a:lnTo>
                        <a:pt x="423206" y="183964"/>
                      </a:lnTo>
                      <a:cubicBezTo>
                        <a:pt x="407016" y="183964"/>
                        <a:pt x="391593" y="187245"/>
                        <a:pt x="377565" y="193179"/>
                      </a:cubicBezTo>
                      <a:lnTo>
                        <a:pt x="376462" y="193922"/>
                      </a:lnTo>
                      <a:lnTo>
                        <a:pt x="369736" y="154973"/>
                      </a:lnTo>
                      <a:close/>
                      <a:moveTo>
                        <a:pt x="135772" y="120"/>
                      </a:moveTo>
                      <a:cubicBezTo>
                        <a:pt x="140723" y="-687"/>
                        <a:pt x="145395" y="2660"/>
                        <a:pt x="146223" y="7607"/>
                      </a:cubicBezTo>
                      <a:lnTo>
                        <a:pt x="163723" y="114014"/>
                      </a:lnTo>
                      <a:cubicBezTo>
                        <a:pt x="163862" y="114990"/>
                        <a:pt x="163640" y="115983"/>
                        <a:pt x="163100" y="116809"/>
                      </a:cubicBezTo>
                      <a:cubicBezTo>
                        <a:pt x="161871" y="118681"/>
                        <a:pt x="159357" y="119203"/>
                        <a:pt x="157484" y="117976"/>
                      </a:cubicBezTo>
                      <a:lnTo>
                        <a:pt x="121766" y="92396"/>
                      </a:lnTo>
                      <a:lnTo>
                        <a:pt x="119395" y="90711"/>
                      </a:lnTo>
                      <a:cubicBezTo>
                        <a:pt x="118245" y="89895"/>
                        <a:pt x="116748" y="89753"/>
                        <a:pt x="115464" y="90337"/>
                      </a:cubicBezTo>
                      <a:cubicBezTo>
                        <a:pt x="110411" y="96014"/>
                        <a:pt x="99524" y="111299"/>
                        <a:pt x="99524" y="111299"/>
                      </a:cubicBezTo>
                      <a:cubicBezTo>
                        <a:pt x="78175" y="138772"/>
                        <a:pt x="66623" y="172593"/>
                        <a:pt x="66708" y="207386"/>
                      </a:cubicBezTo>
                      <a:cubicBezTo>
                        <a:pt x="66812" y="250458"/>
                        <a:pt x="84364" y="289410"/>
                        <a:pt x="112659" y="317568"/>
                      </a:cubicBezTo>
                      <a:lnTo>
                        <a:pt x="140110" y="335980"/>
                      </a:lnTo>
                      <a:lnTo>
                        <a:pt x="138487" y="336974"/>
                      </a:lnTo>
                      <a:cubicBezTo>
                        <a:pt x="126811" y="347584"/>
                        <a:pt x="117363" y="360217"/>
                        <a:pt x="110833" y="374246"/>
                      </a:cubicBezTo>
                      <a:lnTo>
                        <a:pt x="106074" y="395668"/>
                      </a:lnTo>
                      <a:lnTo>
                        <a:pt x="102194" y="393679"/>
                      </a:lnTo>
                      <a:cubicBezTo>
                        <a:pt x="89757" y="385661"/>
                        <a:pt x="77939" y="376277"/>
                        <a:pt x="66950" y="365525"/>
                      </a:cubicBezTo>
                      <a:cubicBezTo>
                        <a:pt x="-20962" y="279504"/>
                        <a:pt x="-22495" y="138505"/>
                        <a:pt x="63524" y="50594"/>
                      </a:cubicBezTo>
                      <a:lnTo>
                        <a:pt x="27806" y="25014"/>
                      </a:lnTo>
                      <a:cubicBezTo>
                        <a:pt x="26932" y="24390"/>
                        <a:pt x="26341" y="23445"/>
                        <a:pt x="26163" y="22386"/>
                      </a:cubicBezTo>
                      <a:cubicBezTo>
                        <a:pt x="25793" y="20177"/>
                        <a:pt x="27282" y="18085"/>
                        <a:pt x="29491" y="17714"/>
                      </a:cubicBezTo>
                      <a:close/>
                    </a:path>
                  </a:pathLst>
                </a:custGeom>
                <a:solidFill>
                  <a:srgbClr val="0078D4"/>
                </a:solidFill>
                <a:ln w="449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9" name="Group 4">
                <a:extLst>
                  <a:ext uri="{FF2B5EF4-FFF2-40B4-BE49-F238E27FC236}">
                    <a16:creationId xmlns:a16="http://schemas.microsoft.com/office/drawing/2014/main" id="{105AC16A-D9DC-883B-F954-65111A321734}"/>
                  </a:ext>
                </a:extLst>
              </p:cNvPr>
              <p:cNvGrpSpPr>
                <a:grpSpLocks noChangeAspect="1"/>
              </p:cNvGrpSpPr>
              <p:nvPr/>
            </p:nvGrpSpPr>
            <p:grpSpPr bwMode="auto">
              <a:xfrm flipH="1">
                <a:off x="4666001" y="1869145"/>
                <a:ext cx="618634" cy="618634"/>
                <a:chOff x="2615" y="2029"/>
                <a:chExt cx="256" cy="256"/>
              </a:xfrm>
            </p:grpSpPr>
            <p:sp>
              <p:nvSpPr>
                <p:cNvPr id="130" name="AutoShape 3">
                  <a:extLst>
                    <a:ext uri="{FF2B5EF4-FFF2-40B4-BE49-F238E27FC236}">
                      <a16:creationId xmlns:a16="http://schemas.microsoft.com/office/drawing/2014/main" id="{F0702B5A-1DE8-1CF5-5EF3-561D088499A1}"/>
                    </a:ext>
                  </a:extLst>
                </p:cNvPr>
                <p:cNvSpPr>
                  <a:spLocks noChangeAspect="1" noChangeArrowheads="1" noTextEdit="1"/>
                </p:cNvSpPr>
                <p:nvPr/>
              </p:nvSpPr>
              <p:spPr bwMode="auto">
                <a:xfrm>
                  <a:off x="2615" y="2029"/>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5">
                  <a:extLst>
                    <a:ext uri="{FF2B5EF4-FFF2-40B4-BE49-F238E27FC236}">
                      <a16:creationId xmlns:a16="http://schemas.microsoft.com/office/drawing/2014/main" id="{A2B4B4B0-8B8A-1A97-F74C-EC69CAF95EE1}"/>
                    </a:ext>
                  </a:extLst>
                </p:cNvPr>
                <p:cNvSpPr>
                  <a:spLocks/>
                </p:cNvSpPr>
                <p:nvPr/>
              </p:nvSpPr>
              <p:spPr bwMode="auto">
                <a:xfrm>
                  <a:off x="2701" y="2103"/>
                  <a:ext cx="66" cy="66"/>
                </a:xfrm>
                <a:custGeom>
                  <a:avLst/>
                  <a:gdLst>
                    <a:gd name="T0" fmla="*/ 53 w 106"/>
                    <a:gd name="T1" fmla="*/ 106 h 106"/>
                    <a:gd name="T2" fmla="*/ 53 w 106"/>
                    <a:gd name="T3" fmla="*/ 106 h 106"/>
                    <a:gd name="T4" fmla="*/ 106 w 106"/>
                    <a:gd name="T5" fmla="*/ 53 h 106"/>
                    <a:gd name="T6" fmla="*/ 75 w 106"/>
                    <a:gd name="T7" fmla="*/ 5 h 106"/>
                    <a:gd name="T8" fmla="*/ 53 w 106"/>
                    <a:gd name="T9" fmla="*/ 0 h 106"/>
                    <a:gd name="T10" fmla="*/ 31 w 106"/>
                    <a:gd name="T11" fmla="*/ 5 h 106"/>
                    <a:gd name="T12" fmla="*/ 0 w 106"/>
                    <a:gd name="T13" fmla="*/ 53 h 106"/>
                    <a:gd name="T14" fmla="*/ 53 w 106"/>
                    <a:gd name="T15" fmla="*/ 106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53" y="106"/>
                      </a:moveTo>
                      <a:lnTo>
                        <a:pt x="53" y="106"/>
                      </a:lnTo>
                      <a:cubicBezTo>
                        <a:pt x="82" y="106"/>
                        <a:pt x="106" y="83"/>
                        <a:pt x="106" y="53"/>
                      </a:cubicBezTo>
                      <a:cubicBezTo>
                        <a:pt x="106" y="31"/>
                        <a:pt x="93" y="13"/>
                        <a:pt x="75" y="5"/>
                      </a:cubicBezTo>
                      <a:cubicBezTo>
                        <a:pt x="68" y="2"/>
                        <a:pt x="61" y="0"/>
                        <a:pt x="53" y="0"/>
                      </a:cubicBezTo>
                      <a:cubicBezTo>
                        <a:pt x="45" y="0"/>
                        <a:pt x="38" y="2"/>
                        <a:pt x="31" y="5"/>
                      </a:cubicBezTo>
                      <a:cubicBezTo>
                        <a:pt x="13" y="13"/>
                        <a:pt x="0" y="31"/>
                        <a:pt x="0" y="53"/>
                      </a:cubicBezTo>
                      <a:cubicBezTo>
                        <a:pt x="0" y="83"/>
                        <a:pt x="24" y="106"/>
                        <a:pt x="53" y="106"/>
                      </a:cubicBez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6">
                  <a:extLst>
                    <a:ext uri="{FF2B5EF4-FFF2-40B4-BE49-F238E27FC236}">
                      <a16:creationId xmlns:a16="http://schemas.microsoft.com/office/drawing/2014/main" id="{1301B562-AEF8-8C44-63BA-491E130C027F}"/>
                    </a:ext>
                  </a:extLst>
                </p:cNvPr>
                <p:cNvSpPr>
                  <a:spLocks/>
                </p:cNvSpPr>
                <p:nvPr/>
              </p:nvSpPr>
              <p:spPr bwMode="auto">
                <a:xfrm>
                  <a:off x="2685" y="2177"/>
                  <a:ext cx="99" cy="49"/>
                </a:xfrm>
                <a:custGeom>
                  <a:avLst/>
                  <a:gdLst>
                    <a:gd name="T0" fmla="*/ 80 w 160"/>
                    <a:gd name="T1" fmla="*/ 0 h 80"/>
                    <a:gd name="T2" fmla="*/ 80 w 160"/>
                    <a:gd name="T3" fmla="*/ 0 h 80"/>
                    <a:gd name="T4" fmla="*/ 0 w 160"/>
                    <a:gd name="T5" fmla="*/ 80 h 80"/>
                    <a:gd name="T6" fmla="*/ 160 w 160"/>
                    <a:gd name="T7" fmla="*/ 80 h 80"/>
                    <a:gd name="T8" fmla="*/ 80 w 160"/>
                    <a:gd name="T9" fmla="*/ 0 h 80"/>
                  </a:gdLst>
                  <a:ahLst/>
                  <a:cxnLst>
                    <a:cxn ang="0">
                      <a:pos x="T0" y="T1"/>
                    </a:cxn>
                    <a:cxn ang="0">
                      <a:pos x="T2" y="T3"/>
                    </a:cxn>
                    <a:cxn ang="0">
                      <a:pos x="T4" y="T5"/>
                    </a:cxn>
                    <a:cxn ang="0">
                      <a:pos x="T6" y="T7"/>
                    </a:cxn>
                    <a:cxn ang="0">
                      <a:pos x="T8" y="T9"/>
                    </a:cxn>
                  </a:cxnLst>
                  <a:rect l="0" t="0" r="r" b="b"/>
                  <a:pathLst>
                    <a:path w="160" h="80">
                      <a:moveTo>
                        <a:pt x="80" y="0"/>
                      </a:moveTo>
                      <a:lnTo>
                        <a:pt x="80" y="0"/>
                      </a:lnTo>
                      <a:cubicBezTo>
                        <a:pt x="36" y="0"/>
                        <a:pt x="0" y="36"/>
                        <a:pt x="0" y="80"/>
                      </a:cubicBezTo>
                      <a:lnTo>
                        <a:pt x="160" y="80"/>
                      </a:lnTo>
                      <a:cubicBezTo>
                        <a:pt x="160" y="36"/>
                        <a:pt x="124" y="0"/>
                        <a:pt x="80" y="0"/>
                      </a:cubicBez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7">
                  <a:extLst>
                    <a:ext uri="{FF2B5EF4-FFF2-40B4-BE49-F238E27FC236}">
                      <a16:creationId xmlns:a16="http://schemas.microsoft.com/office/drawing/2014/main" id="{38C93525-427D-65D7-E7BB-661C9CA31F53}"/>
                    </a:ext>
                  </a:extLst>
                </p:cNvPr>
                <p:cNvSpPr>
                  <a:spLocks/>
                </p:cNvSpPr>
                <p:nvPr/>
              </p:nvSpPr>
              <p:spPr bwMode="auto">
                <a:xfrm>
                  <a:off x="2631" y="2194"/>
                  <a:ext cx="46" cy="32"/>
                </a:xfrm>
                <a:custGeom>
                  <a:avLst/>
                  <a:gdLst>
                    <a:gd name="T0" fmla="*/ 0 w 75"/>
                    <a:gd name="T1" fmla="*/ 53 h 53"/>
                    <a:gd name="T2" fmla="*/ 0 w 75"/>
                    <a:gd name="T3" fmla="*/ 53 h 53"/>
                    <a:gd name="T4" fmla="*/ 63 w 75"/>
                    <a:gd name="T5" fmla="*/ 53 h 53"/>
                    <a:gd name="T6" fmla="*/ 63 w 75"/>
                    <a:gd name="T7" fmla="*/ 53 h 53"/>
                    <a:gd name="T8" fmla="*/ 75 w 75"/>
                    <a:gd name="T9" fmla="*/ 5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6"/>
                        <a:pt x="67" y="19"/>
                        <a:pt x="75" y="5"/>
                      </a:cubicBezTo>
                      <a:cubicBezTo>
                        <a:pt x="68" y="2"/>
                        <a:pt x="61" y="0"/>
                        <a:pt x="54" y="0"/>
                      </a:cubicBezTo>
                      <a:cubicBezTo>
                        <a:pt x="24" y="0"/>
                        <a:pt x="0" y="24"/>
                        <a:pt x="0" y="53"/>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Freeform 8">
                  <a:extLst>
                    <a:ext uri="{FF2B5EF4-FFF2-40B4-BE49-F238E27FC236}">
                      <a16:creationId xmlns:a16="http://schemas.microsoft.com/office/drawing/2014/main" id="{D5CE1A4E-2CF0-7399-99B4-B124047CFC1A}"/>
                    </a:ext>
                  </a:extLst>
                </p:cNvPr>
                <p:cNvSpPr>
                  <a:spLocks/>
                </p:cNvSpPr>
                <p:nvPr/>
              </p:nvSpPr>
              <p:spPr bwMode="auto">
                <a:xfrm>
                  <a:off x="2639" y="2136"/>
                  <a:ext cx="50" cy="49"/>
                </a:xfrm>
                <a:custGeom>
                  <a:avLst/>
                  <a:gdLst>
                    <a:gd name="T0" fmla="*/ 40 w 80"/>
                    <a:gd name="T1" fmla="*/ 0 h 80"/>
                    <a:gd name="T2" fmla="*/ 40 w 80"/>
                    <a:gd name="T3" fmla="*/ 0 h 80"/>
                    <a:gd name="T4" fmla="*/ 0 w 80"/>
                    <a:gd name="T5" fmla="*/ 40 h 80"/>
                    <a:gd name="T6" fmla="*/ 14 w 80"/>
                    <a:gd name="T7" fmla="*/ 71 h 80"/>
                    <a:gd name="T8" fmla="*/ 37 w 80"/>
                    <a:gd name="T9" fmla="*/ 80 h 80"/>
                    <a:gd name="T10" fmla="*/ 40 w 80"/>
                    <a:gd name="T11" fmla="*/ 80 h 80"/>
                    <a:gd name="T12" fmla="*/ 42 w 80"/>
                    <a:gd name="T13" fmla="*/ 80 h 80"/>
                    <a:gd name="T14" fmla="*/ 65 w 80"/>
                    <a:gd name="T15" fmla="*/ 71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7" y="0"/>
                        <a:pt x="0" y="18"/>
                        <a:pt x="0" y="40"/>
                      </a:cubicBezTo>
                      <a:cubicBezTo>
                        <a:pt x="0" y="53"/>
                        <a:pt x="5" y="63"/>
                        <a:pt x="14" y="71"/>
                      </a:cubicBezTo>
                      <a:cubicBezTo>
                        <a:pt x="20" y="76"/>
                        <a:pt x="28" y="80"/>
                        <a:pt x="37" y="80"/>
                      </a:cubicBezTo>
                      <a:cubicBezTo>
                        <a:pt x="38" y="80"/>
                        <a:pt x="39" y="80"/>
                        <a:pt x="40" y="80"/>
                      </a:cubicBezTo>
                      <a:cubicBezTo>
                        <a:pt x="40" y="80"/>
                        <a:pt x="41" y="80"/>
                        <a:pt x="42" y="80"/>
                      </a:cubicBezTo>
                      <a:cubicBezTo>
                        <a:pt x="51" y="80"/>
                        <a:pt x="59" y="76"/>
                        <a:pt x="65" y="71"/>
                      </a:cubicBezTo>
                      <a:cubicBezTo>
                        <a:pt x="74" y="63"/>
                        <a:pt x="80" y="53"/>
                        <a:pt x="80" y="40"/>
                      </a:cubicBezTo>
                      <a:cubicBezTo>
                        <a:pt x="80" y="18"/>
                        <a:pt x="62" y="0"/>
                        <a:pt x="40" y="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2" name="Text Placeholder 2">
            <a:extLst>
              <a:ext uri="{FF2B5EF4-FFF2-40B4-BE49-F238E27FC236}">
                <a16:creationId xmlns:a16="http://schemas.microsoft.com/office/drawing/2014/main" id="{EE5F44EE-9CC9-7354-864E-041117E6B357}"/>
              </a:ext>
            </a:extLst>
          </p:cNvPr>
          <p:cNvSpPr txBox="1">
            <a:spLocks/>
          </p:cNvSpPr>
          <p:nvPr/>
        </p:nvSpPr>
        <p:spPr>
          <a:xfrm>
            <a:off x="588263" y="2326985"/>
            <a:ext cx="3886200" cy="267765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3038" marR="0" lvl="0" indent="-173038"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Customers can schedule tasks to occur before, at or after a join or leave date.</a:t>
            </a:r>
          </a:p>
          <a:p>
            <a:pPr marL="173038" marR="0" lvl="0" indent="-173038"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Built-in tasks include generating temporary credentials, sending emails, updating user attributes, and memberships, and removing licenses.</a:t>
            </a:r>
          </a:p>
          <a:p>
            <a:pPr marL="173038" marR="0" lvl="0" indent="-173038"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Customers and partners can extend lifecycle workflows with additional tasks via Azure Logic Apps.</a:t>
            </a:r>
          </a:p>
        </p:txBody>
      </p:sp>
      <p:grpSp>
        <p:nvGrpSpPr>
          <p:cNvPr id="88" name="Group 87">
            <a:extLst>
              <a:ext uri="{FF2B5EF4-FFF2-40B4-BE49-F238E27FC236}">
                <a16:creationId xmlns:a16="http://schemas.microsoft.com/office/drawing/2014/main" id="{E411AD1E-8969-DF2A-001B-15A49B1A787B}"/>
              </a:ext>
            </a:extLst>
          </p:cNvPr>
          <p:cNvGrpSpPr/>
          <p:nvPr/>
        </p:nvGrpSpPr>
        <p:grpSpPr>
          <a:xfrm>
            <a:off x="7228940" y="3586319"/>
            <a:ext cx="320040" cy="320040"/>
            <a:chOff x="5951900" y="4858778"/>
            <a:chExt cx="320040" cy="320040"/>
          </a:xfrm>
        </p:grpSpPr>
        <p:sp>
          <p:nvSpPr>
            <p:cNvPr id="4" name="Oval 3">
              <a:extLst>
                <a:ext uri="{FF2B5EF4-FFF2-40B4-BE49-F238E27FC236}">
                  <a16:creationId xmlns:a16="http://schemas.microsoft.com/office/drawing/2014/main" id="{25EAF692-FA15-58AB-CCBD-CE4B67FF8620}"/>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5" name="Freeform: Shape 4">
              <a:extLst>
                <a:ext uri="{FF2B5EF4-FFF2-40B4-BE49-F238E27FC236}">
                  <a16:creationId xmlns:a16="http://schemas.microsoft.com/office/drawing/2014/main" id="{0BDDC13F-9FC5-3FD3-BBEF-209F32835A79}"/>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A2AA57A8-4A8F-E3D8-CC2A-2B22569712CB}"/>
              </a:ext>
            </a:extLst>
          </p:cNvPr>
          <p:cNvGrpSpPr/>
          <p:nvPr/>
        </p:nvGrpSpPr>
        <p:grpSpPr>
          <a:xfrm>
            <a:off x="9747523" y="3586319"/>
            <a:ext cx="320040" cy="320040"/>
            <a:chOff x="5951900" y="4858778"/>
            <a:chExt cx="320040" cy="320040"/>
          </a:xfrm>
        </p:grpSpPr>
        <p:sp>
          <p:nvSpPr>
            <p:cNvPr id="90" name="Oval 89">
              <a:extLst>
                <a:ext uri="{FF2B5EF4-FFF2-40B4-BE49-F238E27FC236}">
                  <a16:creationId xmlns:a16="http://schemas.microsoft.com/office/drawing/2014/main" id="{2A9A40DA-306A-D7D4-C81D-077FA27F3A30}"/>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91" name="Freeform: Shape 90">
              <a:extLst>
                <a:ext uri="{FF2B5EF4-FFF2-40B4-BE49-F238E27FC236}">
                  <a16:creationId xmlns:a16="http://schemas.microsoft.com/office/drawing/2014/main" id="{7A98AAEC-DFC3-1BAC-E53F-E7EEE19FB8CF}"/>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1" name="TextBox 110">
            <a:extLst>
              <a:ext uri="{FF2B5EF4-FFF2-40B4-BE49-F238E27FC236}">
                <a16:creationId xmlns:a16="http://schemas.microsoft.com/office/drawing/2014/main" id="{581A80D2-8A7F-E023-4885-2E5EF4FD8974}"/>
              </a:ext>
            </a:extLst>
          </p:cNvPr>
          <p:cNvSpPr txBox="1"/>
          <p:nvPr/>
        </p:nvSpPr>
        <p:spPr>
          <a:xfrm>
            <a:off x="10457509" y="4288661"/>
            <a:ext cx="1428278" cy="193045"/>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000000"/>
                </a:solidFill>
                <a:effectLst/>
                <a:uLnTx/>
                <a:uFillTx/>
                <a:latin typeface="Segoe UI Semibold"/>
                <a:ea typeface="+mn-ea"/>
                <a:cs typeface="+mn-cs"/>
              </a:rPr>
              <a:t>Enterprise SaaS apps</a:t>
            </a:r>
            <a:endParaRPr kumimoji="0" lang="en-US" sz="1050" b="0" i="0" u="none" strike="noStrike" kern="1200" cap="none" spc="-50" normalizeH="0" baseline="0" noProof="0">
              <a:ln>
                <a:noFill/>
              </a:ln>
              <a:solidFill>
                <a:srgbClr val="000000"/>
              </a:solidFill>
              <a:effectLst/>
              <a:uLnTx/>
              <a:uFillTx/>
              <a:latin typeface="Segoe UI Semibold"/>
              <a:ea typeface="+mn-ea"/>
              <a:cs typeface="+mn-cs"/>
            </a:endParaRPr>
          </a:p>
        </p:txBody>
      </p:sp>
      <p:grpSp>
        <p:nvGrpSpPr>
          <p:cNvPr id="112" name="Group 111">
            <a:extLst>
              <a:ext uri="{FF2B5EF4-FFF2-40B4-BE49-F238E27FC236}">
                <a16:creationId xmlns:a16="http://schemas.microsoft.com/office/drawing/2014/main" id="{8E58FC2D-AB7D-0328-6DB9-C1FDD3920BA7}"/>
              </a:ext>
            </a:extLst>
          </p:cNvPr>
          <p:cNvGrpSpPr/>
          <p:nvPr/>
        </p:nvGrpSpPr>
        <p:grpSpPr>
          <a:xfrm>
            <a:off x="10349308" y="3316979"/>
            <a:ext cx="1590378" cy="860300"/>
            <a:chOff x="10030570" y="1868058"/>
            <a:chExt cx="1521350" cy="822960"/>
          </a:xfrm>
        </p:grpSpPr>
        <p:sp>
          <p:nvSpPr>
            <p:cNvPr id="113" name="Rectangle: Rounded Corners 112">
              <a:extLst>
                <a:ext uri="{FF2B5EF4-FFF2-40B4-BE49-F238E27FC236}">
                  <a16:creationId xmlns:a16="http://schemas.microsoft.com/office/drawing/2014/main" id="{5D36D51F-F4F8-515F-4A44-568C35750C24}"/>
                </a:ext>
              </a:extLst>
            </p:cNvPr>
            <p:cNvSpPr/>
            <p:nvPr/>
          </p:nvSpPr>
          <p:spPr bwMode="auto">
            <a:xfrm>
              <a:off x="10030570" y="1868058"/>
              <a:ext cx="1521350" cy="822960"/>
            </a:xfrm>
            <a:prstGeom prst="roundRect">
              <a:avLst>
                <a:gd name="adj" fmla="val 50000"/>
              </a:avLst>
            </a:prstGeom>
            <a:solidFill>
              <a:schemeClr val="bg1"/>
            </a:solidFill>
            <a:ln w="63500">
              <a:solidFill>
                <a:schemeClr val="bg1">
                  <a:lumMod val="85000"/>
                </a:schemeClr>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114" name="Group 4">
              <a:extLst>
                <a:ext uri="{FF2B5EF4-FFF2-40B4-BE49-F238E27FC236}">
                  <a16:creationId xmlns:a16="http://schemas.microsoft.com/office/drawing/2014/main" id="{11E1DBB8-06CE-E903-FDC2-E092A4E5A1AD}"/>
                </a:ext>
              </a:extLst>
            </p:cNvPr>
            <p:cNvGrpSpPr>
              <a:grpSpLocks noChangeAspect="1"/>
            </p:cNvGrpSpPr>
            <p:nvPr/>
          </p:nvGrpSpPr>
          <p:grpSpPr bwMode="auto">
            <a:xfrm>
              <a:off x="10321918" y="2093801"/>
              <a:ext cx="495300" cy="371475"/>
              <a:chOff x="5879" y="963"/>
              <a:chExt cx="312" cy="234"/>
            </a:xfrm>
          </p:grpSpPr>
          <p:sp>
            <p:nvSpPr>
              <p:cNvPr id="116" name="AutoShape 3">
                <a:extLst>
                  <a:ext uri="{FF2B5EF4-FFF2-40B4-BE49-F238E27FC236}">
                    <a16:creationId xmlns:a16="http://schemas.microsoft.com/office/drawing/2014/main" id="{5830C24D-07D0-165A-B279-DBA2AAEF5F73}"/>
                  </a:ext>
                </a:extLst>
              </p:cNvPr>
              <p:cNvSpPr>
                <a:spLocks noChangeAspect="1" noChangeArrowheads="1" noTextEdit="1"/>
              </p:cNvSpPr>
              <p:nvPr/>
            </p:nvSpPr>
            <p:spPr bwMode="auto">
              <a:xfrm>
                <a:off x="5879" y="963"/>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Rectangle 5">
                <a:extLst>
                  <a:ext uri="{FF2B5EF4-FFF2-40B4-BE49-F238E27FC236}">
                    <a16:creationId xmlns:a16="http://schemas.microsoft.com/office/drawing/2014/main" id="{1CB90916-AA43-5474-0DEF-37AC8C0B9387}"/>
                  </a:ext>
                </a:extLst>
              </p:cNvPr>
              <p:cNvSpPr>
                <a:spLocks noChangeArrowheads="1"/>
              </p:cNvSpPr>
              <p:nvPr/>
            </p:nvSpPr>
            <p:spPr bwMode="auto">
              <a:xfrm>
                <a:off x="5879" y="963"/>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Rectangle 6">
                <a:extLst>
                  <a:ext uri="{FF2B5EF4-FFF2-40B4-BE49-F238E27FC236}">
                    <a16:creationId xmlns:a16="http://schemas.microsoft.com/office/drawing/2014/main" id="{05464BA2-D25E-D25D-4C1F-F2EAC44A3046}"/>
                  </a:ext>
                </a:extLst>
              </p:cNvPr>
              <p:cNvSpPr>
                <a:spLocks noChangeArrowheads="1"/>
              </p:cNvSpPr>
              <p:nvPr/>
            </p:nvSpPr>
            <p:spPr bwMode="auto">
              <a:xfrm>
                <a:off x="5879" y="963"/>
                <a:ext cx="312" cy="29"/>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Oval 7">
                <a:extLst>
                  <a:ext uri="{FF2B5EF4-FFF2-40B4-BE49-F238E27FC236}">
                    <a16:creationId xmlns:a16="http://schemas.microsoft.com/office/drawing/2014/main" id="{EE741153-AFAB-436D-9F62-2B3AB32A54CD}"/>
                  </a:ext>
                </a:extLst>
              </p:cNvPr>
              <p:cNvSpPr>
                <a:spLocks noChangeArrowheads="1"/>
              </p:cNvSpPr>
              <p:nvPr/>
            </p:nvSpPr>
            <p:spPr bwMode="auto">
              <a:xfrm>
                <a:off x="5890" y="973"/>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Oval 8">
                <a:extLst>
                  <a:ext uri="{FF2B5EF4-FFF2-40B4-BE49-F238E27FC236}">
                    <a16:creationId xmlns:a16="http://schemas.microsoft.com/office/drawing/2014/main" id="{BF93B15F-C02E-0A5B-0FC5-14BF2FFAB7AF}"/>
                  </a:ext>
                </a:extLst>
              </p:cNvPr>
              <p:cNvSpPr>
                <a:spLocks noChangeArrowheads="1"/>
              </p:cNvSpPr>
              <p:nvPr/>
            </p:nvSpPr>
            <p:spPr bwMode="auto">
              <a:xfrm>
                <a:off x="5904" y="973"/>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Oval 9">
                <a:extLst>
                  <a:ext uri="{FF2B5EF4-FFF2-40B4-BE49-F238E27FC236}">
                    <a16:creationId xmlns:a16="http://schemas.microsoft.com/office/drawing/2014/main" id="{27367CD6-E419-28DA-3B1B-580964C04F10}"/>
                  </a:ext>
                </a:extLst>
              </p:cNvPr>
              <p:cNvSpPr>
                <a:spLocks noChangeArrowheads="1"/>
              </p:cNvSpPr>
              <p:nvPr/>
            </p:nvSpPr>
            <p:spPr bwMode="auto">
              <a:xfrm>
                <a:off x="5919" y="973"/>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Rectangle 10">
                <a:extLst>
                  <a:ext uri="{FF2B5EF4-FFF2-40B4-BE49-F238E27FC236}">
                    <a16:creationId xmlns:a16="http://schemas.microsoft.com/office/drawing/2014/main" id="{DF8545E2-FF7A-0DD6-B294-43C46585BF63}"/>
                  </a:ext>
                </a:extLst>
              </p:cNvPr>
              <p:cNvSpPr>
                <a:spLocks noChangeArrowheads="1"/>
              </p:cNvSpPr>
              <p:nvPr/>
            </p:nvSpPr>
            <p:spPr bwMode="auto">
              <a:xfrm>
                <a:off x="5938" y="1031"/>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Rectangle 11">
                <a:extLst>
                  <a:ext uri="{FF2B5EF4-FFF2-40B4-BE49-F238E27FC236}">
                    <a16:creationId xmlns:a16="http://schemas.microsoft.com/office/drawing/2014/main" id="{A04B0DDD-324B-237F-D7A9-C4E4FDD10A3A}"/>
                  </a:ext>
                </a:extLst>
              </p:cNvPr>
              <p:cNvSpPr>
                <a:spLocks noChangeArrowheads="1"/>
              </p:cNvSpPr>
              <p:nvPr/>
            </p:nvSpPr>
            <p:spPr bwMode="auto">
              <a:xfrm>
                <a:off x="6011" y="1031"/>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Rectangle 12">
                <a:extLst>
                  <a:ext uri="{FF2B5EF4-FFF2-40B4-BE49-F238E27FC236}">
                    <a16:creationId xmlns:a16="http://schemas.microsoft.com/office/drawing/2014/main" id="{D431FE46-60A1-7791-9C4B-15C39330BB87}"/>
                  </a:ext>
                </a:extLst>
              </p:cNvPr>
              <p:cNvSpPr>
                <a:spLocks noChangeArrowheads="1"/>
              </p:cNvSpPr>
              <p:nvPr/>
            </p:nvSpPr>
            <p:spPr bwMode="auto">
              <a:xfrm>
                <a:off x="6084" y="1031"/>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Rectangle 13">
                <a:extLst>
                  <a:ext uri="{FF2B5EF4-FFF2-40B4-BE49-F238E27FC236}">
                    <a16:creationId xmlns:a16="http://schemas.microsoft.com/office/drawing/2014/main" id="{2B2A9FC5-54F6-E971-3703-6A05A86CD659}"/>
                  </a:ext>
                </a:extLst>
              </p:cNvPr>
              <p:cNvSpPr>
                <a:spLocks noChangeArrowheads="1"/>
              </p:cNvSpPr>
              <p:nvPr/>
            </p:nvSpPr>
            <p:spPr bwMode="auto">
              <a:xfrm>
                <a:off x="5938" y="1109"/>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Rectangle 14">
                <a:extLst>
                  <a:ext uri="{FF2B5EF4-FFF2-40B4-BE49-F238E27FC236}">
                    <a16:creationId xmlns:a16="http://schemas.microsoft.com/office/drawing/2014/main" id="{0366132B-07EB-7CB8-FF8F-3AB97057F8DB}"/>
                  </a:ext>
                </a:extLst>
              </p:cNvPr>
              <p:cNvSpPr>
                <a:spLocks noChangeArrowheads="1"/>
              </p:cNvSpPr>
              <p:nvPr/>
            </p:nvSpPr>
            <p:spPr bwMode="auto">
              <a:xfrm>
                <a:off x="6011" y="1109"/>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Rectangle 15">
                <a:extLst>
                  <a:ext uri="{FF2B5EF4-FFF2-40B4-BE49-F238E27FC236}">
                    <a16:creationId xmlns:a16="http://schemas.microsoft.com/office/drawing/2014/main" id="{957E4717-D662-CC82-4080-61A7AD3F99B3}"/>
                  </a:ext>
                </a:extLst>
              </p:cNvPr>
              <p:cNvSpPr>
                <a:spLocks noChangeArrowheads="1"/>
              </p:cNvSpPr>
              <p:nvPr/>
            </p:nvSpPr>
            <p:spPr bwMode="auto">
              <a:xfrm>
                <a:off x="6084" y="1109"/>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15" name="Graphic 114">
              <a:extLst>
                <a:ext uri="{FF2B5EF4-FFF2-40B4-BE49-F238E27FC236}">
                  <a16:creationId xmlns:a16="http://schemas.microsoft.com/office/drawing/2014/main" id="{4F2FFAC2-45DF-99B7-22D5-30DB203999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60100" y="2086227"/>
              <a:ext cx="397075" cy="383384"/>
            </a:xfrm>
            <a:prstGeom prst="rect">
              <a:avLst/>
            </a:prstGeom>
          </p:spPr>
        </p:pic>
      </p:grpSp>
      <p:sp>
        <p:nvSpPr>
          <p:cNvPr id="15" name="TextBox 14">
            <a:extLst>
              <a:ext uri="{FF2B5EF4-FFF2-40B4-BE49-F238E27FC236}">
                <a16:creationId xmlns:a16="http://schemas.microsoft.com/office/drawing/2014/main" id="{E6C45B1B-0CDF-0C8B-9DA5-951D0F546ADD}"/>
              </a:ext>
            </a:extLst>
          </p:cNvPr>
          <p:cNvSpPr txBox="1"/>
          <p:nvPr/>
        </p:nvSpPr>
        <p:spPr>
          <a:xfrm>
            <a:off x="10179245" y="5828384"/>
            <a:ext cx="1930504" cy="193899"/>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 apps</a:t>
            </a:r>
          </a:p>
        </p:txBody>
      </p:sp>
      <p:sp>
        <p:nvSpPr>
          <p:cNvPr id="21" name="Rectangle: Rounded Corners 20">
            <a:extLst>
              <a:ext uri="{FF2B5EF4-FFF2-40B4-BE49-F238E27FC236}">
                <a16:creationId xmlns:a16="http://schemas.microsoft.com/office/drawing/2014/main" id="{5915E33D-D402-72B8-1FEB-42BDE21E74D0}"/>
              </a:ext>
            </a:extLst>
          </p:cNvPr>
          <p:cNvSpPr/>
          <p:nvPr/>
        </p:nvSpPr>
        <p:spPr bwMode="auto">
          <a:xfrm>
            <a:off x="10258677" y="4809002"/>
            <a:ext cx="1717799" cy="929227"/>
          </a:xfrm>
          <a:prstGeom prst="roundRect">
            <a:avLst>
              <a:gd name="adj" fmla="val 50000"/>
            </a:avLst>
          </a:prstGeom>
          <a:solidFill>
            <a:schemeClr val="bg1"/>
          </a:solidFill>
          <a:ln w="63500">
            <a:solidFill>
              <a:schemeClr val="bg1">
                <a:lumMod val="85000"/>
              </a:schemeClr>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16" name="Group 15">
            <a:extLst>
              <a:ext uri="{FF2B5EF4-FFF2-40B4-BE49-F238E27FC236}">
                <a16:creationId xmlns:a16="http://schemas.microsoft.com/office/drawing/2014/main" id="{14E36EAC-4DBA-2E63-EFBD-EDA1FB9A67E4}"/>
              </a:ext>
            </a:extLst>
          </p:cNvPr>
          <p:cNvGrpSpPr/>
          <p:nvPr/>
        </p:nvGrpSpPr>
        <p:grpSpPr>
          <a:xfrm>
            <a:off x="10460996" y="4938924"/>
            <a:ext cx="1305353" cy="690504"/>
            <a:chOff x="9632465" y="3861797"/>
            <a:chExt cx="1305353" cy="690504"/>
          </a:xfrm>
        </p:grpSpPr>
        <p:pic>
          <p:nvPicPr>
            <p:cNvPr id="17" name="Picture 16" descr="A picture containing text, electronics&#10;&#10;Description automatically generated">
              <a:extLst>
                <a:ext uri="{FF2B5EF4-FFF2-40B4-BE49-F238E27FC236}">
                  <a16:creationId xmlns:a16="http://schemas.microsoft.com/office/drawing/2014/main" id="{892ADBD3-9FA2-6B97-372F-F95A71CF7EE9}"/>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10039638" y="3915319"/>
              <a:ext cx="491007" cy="636982"/>
            </a:xfrm>
            <a:prstGeom prst="rect">
              <a:avLst/>
            </a:prstGeom>
          </p:spPr>
        </p:pic>
        <p:pic>
          <p:nvPicPr>
            <p:cNvPr id="18" name="Picture 17" descr="A picture containing application&#10;&#10;Description automatically generated">
              <a:extLst>
                <a:ext uri="{FF2B5EF4-FFF2-40B4-BE49-F238E27FC236}">
                  <a16:creationId xmlns:a16="http://schemas.microsoft.com/office/drawing/2014/main" id="{70D47FA0-9D14-28EC-51F9-A3E3C8366976}"/>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0467823" y="3861797"/>
              <a:ext cx="469995" cy="618415"/>
            </a:xfrm>
            <a:prstGeom prst="rect">
              <a:avLst/>
            </a:prstGeom>
          </p:spPr>
        </p:pic>
        <p:pic>
          <p:nvPicPr>
            <p:cNvPr id="19" name="Picture 18" descr="Diagram, icon&#10;&#10;Description automatically generated">
              <a:extLst>
                <a:ext uri="{FF2B5EF4-FFF2-40B4-BE49-F238E27FC236}">
                  <a16:creationId xmlns:a16="http://schemas.microsoft.com/office/drawing/2014/main" id="{9DDF7DDF-3E72-E20D-4E26-09EC5C696500}"/>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9632465" y="3913608"/>
              <a:ext cx="435232" cy="618155"/>
            </a:xfrm>
            <a:prstGeom prst="rect">
              <a:avLst/>
            </a:prstGeom>
          </p:spPr>
        </p:pic>
      </p:grpSp>
      <p:grpSp>
        <p:nvGrpSpPr>
          <p:cNvPr id="97" name="Group 96">
            <a:extLst>
              <a:ext uri="{FF2B5EF4-FFF2-40B4-BE49-F238E27FC236}">
                <a16:creationId xmlns:a16="http://schemas.microsoft.com/office/drawing/2014/main" id="{E854846A-AB16-F7EE-4CC5-CC821DB53F54}"/>
              </a:ext>
            </a:extLst>
          </p:cNvPr>
          <p:cNvGrpSpPr/>
          <p:nvPr/>
        </p:nvGrpSpPr>
        <p:grpSpPr>
          <a:xfrm rot="2700000">
            <a:off x="9775322" y="4188460"/>
            <a:ext cx="320040" cy="320040"/>
            <a:chOff x="5951900" y="4858778"/>
            <a:chExt cx="320040" cy="320040"/>
          </a:xfrm>
        </p:grpSpPr>
        <p:sp>
          <p:nvSpPr>
            <p:cNvPr id="98" name="Oval 97">
              <a:extLst>
                <a:ext uri="{FF2B5EF4-FFF2-40B4-BE49-F238E27FC236}">
                  <a16:creationId xmlns:a16="http://schemas.microsoft.com/office/drawing/2014/main" id="{204C84FB-9849-00E9-E7A7-B84CE77C98BD}"/>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99" name="Freeform: Shape 98">
              <a:extLst>
                <a:ext uri="{FF2B5EF4-FFF2-40B4-BE49-F238E27FC236}">
                  <a16:creationId xmlns:a16="http://schemas.microsoft.com/office/drawing/2014/main" id="{4D2C33B3-0350-8AFF-F100-4F8C5428841F}"/>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912D7A83-8F08-A472-4481-94A68C18D420}"/>
              </a:ext>
            </a:extLst>
          </p:cNvPr>
          <p:cNvSpPr txBox="1"/>
          <p:nvPr/>
        </p:nvSpPr>
        <p:spPr>
          <a:xfrm>
            <a:off x="588263" y="1055674"/>
            <a:ext cx="4727056" cy="830997"/>
          </a:xfrm>
          <a:prstGeom prst="rect">
            <a:avLst/>
          </a:prstGeom>
          <a:noFill/>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0" i="0" u="none" strike="noStrike" kern="1200" cap="none" spc="0" normalizeH="0" baseline="0" noProof="0">
                <a:ln>
                  <a:noFill/>
                </a:ln>
                <a:gradFill>
                  <a:gsLst>
                    <a:gs pos="0">
                      <a:srgbClr val="0078D4"/>
                    </a:gs>
                    <a:gs pos="100000">
                      <a:srgbClr val="0078D4"/>
                    </a:gs>
                  </a:gsLst>
                  <a:lin ang="5400000" scaled="1"/>
                </a:gradFill>
                <a:effectLst/>
                <a:uLnTx/>
                <a:uFillTx/>
                <a:latin typeface="Segoe UI Semibold"/>
                <a:ea typeface="+mn-ea"/>
                <a:cs typeface="Segoe UI" panose="020B0502040204020203" pitchFamily="34" charset="0"/>
              </a:rPr>
              <a:t>Automate join/move/leave employee lifecycle events</a:t>
            </a:r>
          </a:p>
        </p:txBody>
      </p:sp>
    </p:spTree>
    <p:extLst>
      <p:ext uri="{BB962C8B-B14F-4D97-AF65-F5344CB8AC3E}">
        <p14:creationId xmlns:p14="http://schemas.microsoft.com/office/powerpoint/2010/main" val="217954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Straight Connector 57">
            <a:extLst>
              <a:ext uri="{FF2B5EF4-FFF2-40B4-BE49-F238E27FC236}">
                <a16:creationId xmlns:a16="http://schemas.microsoft.com/office/drawing/2014/main" id="{F478BE81-422C-CCC5-9AE3-F91FBAEA1F46}"/>
              </a:ext>
            </a:extLst>
          </p:cNvPr>
          <p:cNvCxnSpPr>
            <a:cxnSpLocks/>
          </p:cNvCxnSpPr>
          <p:nvPr/>
        </p:nvCxnSpPr>
        <p:spPr>
          <a:xfrm>
            <a:off x="883920" y="3927909"/>
            <a:ext cx="9144000" cy="0"/>
          </a:xfrm>
          <a:prstGeom prst="line">
            <a:avLst/>
          </a:prstGeom>
          <a:noFill/>
          <a:ln w="301625"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88" name="Straight Connector 1087">
            <a:extLst>
              <a:ext uri="{FF2B5EF4-FFF2-40B4-BE49-F238E27FC236}">
                <a16:creationId xmlns:a16="http://schemas.microsoft.com/office/drawing/2014/main" id="{EA5E484F-A90C-48C1-1FC8-F3E17B56C3C3}"/>
              </a:ext>
            </a:extLst>
          </p:cNvPr>
          <p:cNvCxnSpPr>
            <a:cxnSpLocks/>
          </p:cNvCxnSpPr>
          <p:nvPr/>
        </p:nvCxnSpPr>
        <p:spPr>
          <a:xfrm>
            <a:off x="6096000" y="2922069"/>
            <a:ext cx="0" cy="1005840"/>
          </a:xfrm>
          <a:prstGeom prst="line">
            <a:avLst/>
          </a:prstGeom>
          <a:noFill/>
          <a:ln w="301625"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 name="Title 1">
            <a:extLst>
              <a:ext uri="{FF2B5EF4-FFF2-40B4-BE49-F238E27FC236}">
                <a16:creationId xmlns:a16="http://schemas.microsoft.com/office/drawing/2014/main" id="{E7DCFD95-699C-45EC-9872-153407DB81C6}"/>
              </a:ext>
            </a:extLst>
          </p:cNvPr>
          <p:cNvSpPr>
            <a:spLocks noGrp="1"/>
          </p:cNvSpPr>
          <p:nvPr>
            <p:ph type="title"/>
          </p:nvPr>
        </p:nvSpPr>
        <p:spPr>
          <a:xfrm>
            <a:off x="588263" y="457200"/>
            <a:ext cx="11018520" cy="460198"/>
          </a:xfrm>
        </p:spPr>
        <p:txBody>
          <a:bodyPr/>
          <a:lstStyle/>
          <a:p>
            <a:r>
              <a:rPr lang="en-US" sz="2800"/>
              <a:t>Machine Learning based recommendations in Access Reviews</a:t>
            </a:r>
          </a:p>
        </p:txBody>
      </p:sp>
      <p:sp>
        <p:nvSpPr>
          <p:cNvPr id="8" name="Text Placeholder 7">
            <a:extLst>
              <a:ext uri="{FF2B5EF4-FFF2-40B4-BE49-F238E27FC236}">
                <a16:creationId xmlns:a16="http://schemas.microsoft.com/office/drawing/2014/main" id="{A4FF14E9-EB21-7254-146E-B79991ECC8F9}"/>
              </a:ext>
            </a:extLst>
          </p:cNvPr>
          <p:cNvSpPr>
            <a:spLocks noGrp="1"/>
          </p:cNvSpPr>
          <p:nvPr>
            <p:ph type="body" sz="quarter" idx="10"/>
          </p:nvPr>
        </p:nvSpPr>
        <p:spPr>
          <a:xfrm>
            <a:off x="588263" y="993368"/>
            <a:ext cx="11018520" cy="307777"/>
          </a:xfrm>
        </p:spPr>
        <p:txBody>
          <a:bodyPr/>
          <a:lstStyle/>
          <a:p>
            <a:r>
              <a:rPr lang="en-US" sz="2000" spc="-50">
                <a:solidFill>
                  <a:schemeClr val="accent1"/>
                </a:solidFill>
                <a:latin typeface="Segoe UI Semibold"/>
                <a:cs typeface="Segoe UI" panose="020B0502040204020203" pitchFamily="34" charset="0"/>
              </a:rPr>
              <a:t>User-to-Group Affiliation</a:t>
            </a:r>
          </a:p>
        </p:txBody>
      </p:sp>
      <p:grpSp>
        <p:nvGrpSpPr>
          <p:cNvPr id="33" name="Group 32">
            <a:extLst>
              <a:ext uri="{FF2B5EF4-FFF2-40B4-BE49-F238E27FC236}">
                <a16:creationId xmlns:a16="http://schemas.microsoft.com/office/drawing/2014/main" id="{AA9B9997-6A00-228A-ABFF-7250F71222B4}"/>
              </a:ext>
            </a:extLst>
          </p:cNvPr>
          <p:cNvGrpSpPr/>
          <p:nvPr/>
        </p:nvGrpSpPr>
        <p:grpSpPr>
          <a:xfrm>
            <a:off x="1584432" y="3767889"/>
            <a:ext cx="320040" cy="320040"/>
            <a:chOff x="5951900" y="4858778"/>
            <a:chExt cx="320040" cy="320040"/>
          </a:xfrm>
        </p:grpSpPr>
        <p:sp>
          <p:nvSpPr>
            <p:cNvPr id="34" name="Oval 33">
              <a:extLst>
                <a:ext uri="{FF2B5EF4-FFF2-40B4-BE49-F238E27FC236}">
                  <a16:creationId xmlns:a16="http://schemas.microsoft.com/office/drawing/2014/main" id="{F3EC3F59-1123-6B7E-33E4-A8556827A3EA}"/>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35" name="Freeform: Shape 34">
              <a:extLst>
                <a:ext uri="{FF2B5EF4-FFF2-40B4-BE49-F238E27FC236}">
                  <a16:creationId xmlns:a16="http://schemas.microsoft.com/office/drawing/2014/main" id="{29F1645B-0102-8590-FDAA-72FEA5946328}"/>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59" name="TextBox 58">
            <a:extLst>
              <a:ext uri="{FF2B5EF4-FFF2-40B4-BE49-F238E27FC236}">
                <a16:creationId xmlns:a16="http://schemas.microsoft.com/office/drawing/2014/main" id="{CF8F8329-4DC9-1D3D-46E2-9A4CBE3F5089}"/>
              </a:ext>
            </a:extLst>
          </p:cNvPr>
          <p:cNvSpPr txBox="1"/>
          <p:nvPr/>
        </p:nvSpPr>
        <p:spPr>
          <a:xfrm>
            <a:off x="583140" y="4582616"/>
            <a:ext cx="2317975"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spc="-3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Admins create Access Review to protect against breaches and stay compliant</a:t>
            </a:r>
          </a:p>
        </p:txBody>
      </p:sp>
      <p:grpSp>
        <p:nvGrpSpPr>
          <p:cNvPr id="194" name="Group 193">
            <a:extLst>
              <a:ext uri="{FF2B5EF4-FFF2-40B4-BE49-F238E27FC236}">
                <a16:creationId xmlns:a16="http://schemas.microsoft.com/office/drawing/2014/main" id="{A47ABB2F-1043-28E5-7468-C5A2B6FE2435}"/>
              </a:ext>
            </a:extLst>
          </p:cNvPr>
          <p:cNvGrpSpPr/>
          <p:nvPr/>
        </p:nvGrpSpPr>
        <p:grpSpPr>
          <a:xfrm>
            <a:off x="585217" y="3516429"/>
            <a:ext cx="822960" cy="822960"/>
            <a:chOff x="735940" y="2699976"/>
            <a:chExt cx="822960" cy="822960"/>
          </a:xfrm>
        </p:grpSpPr>
        <p:sp>
          <p:nvSpPr>
            <p:cNvPr id="48" name="Oval 47">
              <a:extLst>
                <a:ext uri="{FF2B5EF4-FFF2-40B4-BE49-F238E27FC236}">
                  <a16:creationId xmlns:a16="http://schemas.microsoft.com/office/drawing/2014/main" id="{2697A03A-B66C-D6DA-2A4D-5CCFC4CD2F10}"/>
                </a:ext>
              </a:extLst>
            </p:cNvPr>
            <p:cNvSpPr/>
            <p:nvPr/>
          </p:nvSpPr>
          <p:spPr bwMode="auto">
            <a:xfrm>
              <a:off x="735940" y="2699976"/>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93" name="Graphic 192">
              <a:extLst>
                <a:ext uri="{FF2B5EF4-FFF2-40B4-BE49-F238E27FC236}">
                  <a16:creationId xmlns:a16="http://schemas.microsoft.com/office/drawing/2014/main" id="{51485F11-EB86-11F0-D4A3-23C5A6CA9F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0911" y="2878277"/>
              <a:ext cx="413018" cy="413018"/>
            </a:xfrm>
            <a:prstGeom prst="rect">
              <a:avLst/>
            </a:prstGeom>
          </p:spPr>
        </p:pic>
      </p:grpSp>
      <p:sp>
        <p:nvSpPr>
          <p:cNvPr id="202" name="TextBox 201">
            <a:extLst>
              <a:ext uri="{FF2B5EF4-FFF2-40B4-BE49-F238E27FC236}">
                <a16:creationId xmlns:a16="http://schemas.microsoft.com/office/drawing/2014/main" id="{82229028-98AA-D3D4-8F36-2614D347F794}"/>
              </a:ext>
            </a:extLst>
          </p:cNvPr>
          <p:cNvSpPr txBox="1"/>
          <p:nvPr/>
        </p:nvSpPr>
        <p:spPr>
          <a:xfrm>
            <a:off x="7933944" y="2596130"/>
            <a:ext cx="3607496"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Reviewers get data driven recommendations based on last sign in date and group affiliation</a:t>
            </a:r>
          </a:p>
        </p:txBody>
      </p:sp>
      <p:grpSp>
        <p:nvGrpSpPr>
          <p:cNvPr id="207" name="Group 206">
            <a:extLst>
              <a:ext uri="{FF2B5EF4-FFF2-40B4-BE49-F238E27FC236}">
                <a16:creationId xmlns:a16="http://schemas.microsoft.com/office/drawing/2014/main" id="{E0CCEE35-43EB-9CF3-E5E0-FEEBCA74E26C}"/>
              </a:ext>
            </a:extLst>
          </p:cNvPr>
          <p:cNvGrpSpPr/>
          <p:nvPr/>
        </p:nvGrpSpPr>
        <p:grpSpPr>
          <a:xfrm>
            <a:off x="2080727" y="3653589"/>
            <a:ext cx="548640" cy="548640"/>
            <a:chOff x="1890614" y="2837136"/>
            <a:chExt cx="548640" cy="548640"/>
          </a:xfrm>
        </p:grpSpPr>
        <p:sp>
          <p:nvSpPr>
            <p:cNvPr id="1087" name="Oval 1086">
              <a:extLst>
                <a:ext uri="{FF2B5EF4-FFF2-40B4-BE49-F238E27FC236}">
                  <a16:creationId xmlns:a16="http://schemas.microsoft.com/office/drawing/2014/main" id="{F391FF9A-E714-E1CF-20C5-A058B6C9F742}"/>
                </a:ext>
              </a:extLst>
            </p:cNvPr>
            <p:cNvSpPr/>
            <p:nvPr/>
          </p:nvSpPr>
          <p:spPr bwMode="auto">
            <a:xfrm>
              <a:off x="1890614" y="2837136"/>
              <a:ext cx="548640" cy="548640"/>
            </a:xfrm>
            <a:prstGeom prst="ellipse">
              <a:avLst/>
            </a:prstGeom>
            <a:solidFill>
              <a:schemeClr val="bg1"/>
            </a:solidFill>
            <a:ln w="508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206" name="Graphic 205">
              <a:extLst>
                <a:ext uri="{FF2B5EF4-FFF2-40B4-BE49-F238E27FC236}">
                  <a16:creationId xmlns:a16="http://schemas.microsoft.com/office/drawing/2014/main" id="{97528990-284E-A4A2-D97B-159EFFADDC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2171" y="2873835"/>
              <a:ext cx="438152" cy="438152"/>
            </a:xfrm>
            <a:prstGeom prst="rect">
              <a:avLst/>
            </a:prstGeom>
          </p:spPr>
        </p:pic>
      </p:grpSp>
      <p:sp>
        <p:nvSpPr>
          <p:cNvPr id="37" name="TextBox 36">
            <a:extLst>
              <a:ext uri="{FF2B5EF4-FFF2-40B4-BE49-F238E27FC236}">
                <a16:creationId xmlns:a16="http://schemas.microsoft.com/office/drawing/2014/main" id="{3C42C2DF-DFA3-052F-AEAA-6123EB64707E}"/>
              </a:ext>
            </a:extLst>
          </p:cNvPr>
          <p:cNvSpPr txBox="1"/>
          <p:nvPr/>
        </p:nvSpPr>
        <p:spPr>
          <a:xfrm>
            <a:off x="2382578" y="1907614"/>
            <a:ext cx="2271346"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Machine Learning uses organizational distance to calculate group affiliation</a:t>
            </a:r>
          </a:p>
        </p:txBody>
      </p:sp>
      <p:grpSp>
        <p:nvGrpSpPr>
          <p:cNvPr id="1051" name="Group 1050">
            <a:extLst>
              <a:ext uri="{FF2B5EF4-FFF2-40B4-BE49-F238E27FC236}">
                <a16:creationId xmlns:a16="http://schemas.microsoft.com/office/drawing/2014/main" id="{94E694A4-E553-49A3-5F5D-206B5207C23E}"/>
              </a:ext>
            </a:extLst>
          </p:cNvPr>
          <p:cNvGrpSpPr/>
          <p:nvPr/>
        </p:nvGrpSpPr>
        <p:grpSpPr>
          <a:xfrm>
            <a:off x="4724400" y="1532222"/>
            <a:ext cx="2743200" cy="1371600"/>
            <a:chOff x="4724400" y="1577942"/>
            <a:chExt cx="2743200" cy="1371600"/>
          </a:xfrm>
        </p:grpSpPr>
        <p:sp>
          <p:nvSpPr>
            <p:cNvPr id="51" name="Rectangle: Rounded Corners 50">
              <a:extLst>
                <a:ext uri="{FF2B5EF4-FFF2-40B4-BE49-F238E27FC236}">
                  <a16:creationId xmlns:a16="http://schemas.microsoft.com/office/drawing/2014/main" id="{CDB829FE-CF6D-B84F-E3DB-EBB7F30D4760}"/>
                </a:ext>
              </a:extLst>
            </p:cNvPr>
            <p:cNvSpPr/>
            <p:nvPr/>
          </p:nvSpPr>
          <p:spPr bwMode="auto">
            <a:xfrm>
              <a:off x="4724400" y="1577942"/>
              <a:ext cx="2743200" cy="1371600"/>
            </a:xfrm>
            <a:prstGeom prst="roundRect">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1050" name="Group 1049">
              <a:extLst>
                <a:ext uri="{FF2B5EF4-FFF2-40B4-BE49-F238E27FC236}">
                  <a16:creationId xmlns:a16="http://schemas.microsoft.com/office/drawing/2014/main" id="{2B9AC95A-CDA6-9022-3D3E-663047DECCF3}"/>
                </a:ext>
              </a:extLst>
            </p:cNvPr>
            <p:cNvGrpSpPr/>
            <p:nvPr/>
          </p:nvGrpSpPr>
          <p:grpSpPr>
            <a:xfrm>
              <a:off x="4889658" y="1675672"/>
              <a:ext cx="2412684" cy="1140516"/>
              <a:chOff x="4889658" y="1685219"/>
              <a:chExt cx="2412684" cy="1140516"/>
            </a:xfrm>
          </p:grpSpPr>
          <p:grpSp>
            <p:nvGrpSpPr>
              <p:cNvPr id="1028" name="Group 1027">
                <a:extLst>
                  <a:ext uri="{FF2B5EF4-FFF2-40B4-BE49-F238E27FC236}">
                    <a16:creationId xmlns:a16="http://schemas.microsoft.com/office/drawing/2014/main" id="{4D6B3E93-0AC8-DD81-B34E-2F0C85DC18FA}"/>
                  </a:ext>
                </a:extLst>
              </p:cNvPr>
              <p:cNvGrpSpPr/>
              <p:nvPr/>
            </p:nvGrpSpPr>
            <p:grpSpPr>
              <a:xfrm>
                <a:off x="4889658" y="2638474"/>
                <a:ext cx="2412684" cy="187261"/>
                <a:chOff x="4889658" y="2651001"/>
                <a:chExt cx="2412684" cy="187261"/>
              </a:xfrm>
            </p:grpSpPr>
            <p:grpSp>
              <p:nvGrpSpPr>
                <p:cNvPr id="38" name="Group 37">
                  <a:extLst>
                    <a:ext uri="{FF2B5EF4-FFF2-40B4-BE49-F238E27FC236}">
                      <a16:creationId xmlns:a16="http://schemas.microsoft.com/office/drawing/2014/main" id="{B1081077-E343-4F28-050B-E175C08A0361}"/>
                    </a:ext>
                  </a:extLst>
                </p:cNvPr>
                <p:cNvGrpSpPr/>
                <p:nvPr/>
              </p:nvGrpSpPr>
              <p:grpSpPr>
                <a:xfrm>
                  <a:off x="4889658" y="2741107"/>
                  <a:ext cx="2412684" cy="0"/>
                  <a:chOff x="4889658" y="2507550"/>
                  <a:chExt cx="2412684" cy="0"/>
                </a:xfrm>
              </p:grpSpPr>
              <p:cxnSp>
                <p:nvCxnSpPr>
                  <p:cNvPr id="24" name="Straight Connector 23">
                    <a:extLst>
                      <a:ext uri="{FF2B5EF4-FFF2-40B4-BE49-F238E27FC236}">
                        <a16:creationId xmlns:a16="http://schemas.microsoft.com/office/drawing/2014/main" id="{F00E8806-F0C6-13A0-3AA2-C7DB57DCFCF4}"/>
                      </a:ext>
                    </a:extLst>
                  </p:cNvPr>
                  <p:cNvCxnSpPr>
                    <a:cxnSpLocks/>
                  </p:cNvCxnSpPr>
                  <p:nvPr/>
                </p:nvCxnSpPr>
                <p:spPr>
                  <a:xfrm>
                    <a:off x="4889658" y="2507550"/>
                    <a:ext cx="1113283" cy="0"/>
                  </a:xfrm>
                  <a:prstGeom prst="line">
                    <a:avLst/>
                  </a:prstGeom>
                  <a:ln w="25400" cap="rnd">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C349548-CE26-6748-E431-20A3C1C6710F}"/>
                      </a:ext>
                    </a:extLst>
                  </p:cNvPr>
                  <p:cNvCxnSpPr>
                    <a:cxnSpLocks/>
                  </p:cNvCxnSpPr>
                  <p:nvPr/>
                </p:nvCxnSpPr>
                <p:spPr>
                  <a:xfrm>
                    <a:off x="6002941" y="2507550"/>
                    <a:ext cx="1299401" cy="0"/>
                  </a:xfrm>
                  <a:prstGeom prst="line">
                    <a:avLst/>
                  </a:prstGeom>
                  <a:ln w="25400" cap="rnd">
                    <a:gradFill flip="none" rotWithShape="1">
                      <a:gsLst>
                        <a:gs pos="9000">
                          <a:schemeClr val="accent3"/>
                        </a:gs>
                        <a:gs pos="0">
                          <a:schemeClr val="accent3"/>
                        </a:gs>
                        <a:gs pos="30000">
                          <a:schemeClr val="accent2"/>
                        </a:gs>
                        <a:gs pos="69000">
                          <a:srgbClr val="D83B01"/>
                        </a:gs>
                        <a:gs pos="100000">
                          <a:srgbClr val="D83B01"/>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58AC3B3-8606-6173-FFA6-069D66AC416D}"/>
                    </a:ext>
                  </a:extLst>
                </p:cNvPr>
                <p:cNvGrpSpPr/>
                <p:nvPr/>
              </p:nvGrpSpPr>
              <p:grpSpPr>
                <a:xfrm>
                  <a:off x="4910695" y="2672527"/>
                  <a:ext cx="137160" cy="165735"/>
                  <a:chOff x="5339422" y="2682141"/>
                  <a:chExt cx="137160" cy="165735"/>
                </a:xfrm>
              </p:grpSpPr>
              <p:sp>
                <p:nvSpPr>
                  <p:cNvPr id="7" name="Oval 6">
                    <a:extLst>
                      <a:ext uri="{FF2B5EF4-FFF2-40B4-BE49-F238E27FC236}">
                        <a16:creationId xmlns:a16="http://schemas.microsoft.com/office/drawing/2014/main" id="{F83F64D3-18C8-968F-1E99-818368344C73}"/>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Freeform: Shape 3">
                    <a:extLst>
                      <a:ext uri="{FF2B5EF4-FFF2-40B4-BE49-F238E27FC236}">
                        <a16:creationId xmlns:a16="http://schemas.microsoft.com/office/drawing/2014/main" id="{B7B3B3AA-DD0E-47D2-D6E0-CC31B2961507}"/>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DDA40A30-3AE0-252F-D66F-67C1F24A69E1}"/>
                    </a:ext>
                  </a:extLst>
                </p:cNvPr>
                <p:cNvGrpSpPr/>
                <p:nvPr/>
              </p:nvGrpSpPr>
              <p:grpSpPr>
                <a:xfrm>
                  <a:off x="5192635" y="2672527"/>
                  <a:ext cx="137160" cy="165735"/>
                  <a:chOff x="5339422" y="2682141"/>
                  <a:chExt cx="137160" cy="165735"/>
                </a:xfrm>
              </p:grpSpPr>
              <p:sp>
                <p:nvSpPr>
                  <p:cNvPr id="41" name="Oval 40">
                    <a:extLst>
                      <a:ext uri="{FF2B5EF4-FFF2-40B4-BE49-F238E27FC236}">
                        <a16:creationId xmlns:a16="http://schemas.microsoft.com/office/drawing/2014/main" id="{D59D245A-3618-80CE-DEFC-8816D174C2E5}"/>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Freeform: Shape 41">
                    <a:extLst>
                      <a:ext uri="{FF2B5EF4-FFF2-40B4-BE49-F238E27FC236}">
                        <a16:creationId xmlns:a16="http://schemas.microsoft.com/office/drawing/2014/main" id="{98560BD6-C52E-C4E2-2F1E-AB59952DE391}"/>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68152F18-7B72-6F00-9792-7F1F898AD364}"/>
                    </a:ext>
                  </a:extLst>
                </p:cNvPr>
                <p:cNvGrpSpPr/>
                <p:nvPr/>
              </p:nvGrpSpPr>
              <p:grpSpPr>
                <a:xfrm>
                  <a:off x="5468860" y="2672527"/>
                  <a:ext cx="137160" cy="165735"/>
                  <a:chOff x="5339422" y="2682141"/>
                  <a:chExt cx="137160" cy="165735"/>
                </a:xfrm>
              </p:grpSpPr>
              <p:sp>
                <p:nvSpPr>
                  <p:cNvPr id="44" name="Oval 43">
                    <a:extLst>
                      <a:ext uri="{FF2B5EF4-FFF2-40B4-BE49-F238E27FC236}">
                        <a16:creationId xmlns:a16="http://schemas.microsoft.com/office/drawing/2014/main" id="{8B611614-3B16-6BD1-34DE-A3B47CBB8185}"/>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7483E83A-77F1-139F-112D-C45463064422}"/>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05C77E7D-1CFF-DDAB-183E-F7B94FB82D42}"/>
                    </a:ext>
                  </a:extLst>
                </p:cNvPr>
                <p:cNvGrpSpPr/>
                <p:nvPr/>
              </p:nvGrpSpPr>
              <p:grpSpPr>
                <a:xfrm>
                  <a:off x="5748895" y="2672527"/>
                  <a:ext cx="137160" cy="165735"/>
                  <a:chOff x="5339422" y="2682141"/>
                  <a:chExt cx="137160" cy="165735"/>
                </a:xfrm>
              </p:grpSpPr>
              <p:sp>
                <p:nvSpPr>
                  <p:cNvPr id="47" name="Oval 46">
                    <a:extLst>
                      <a:ext uri="{FF2B5EF4-FFF2-40B4-BE49-F238E27FC236}">
                        <a16:creationId xmlns:a16="http://schemas.microsoft.com/office/drawing/2014/main" id="{23CD60A8-329D-2DA1-B97A-D92BF49DC9A3}"/>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Freeform: Shape 48">
                    <a:extLst>
                      <a:ext uri="{FF2B5EF4-FFF2-40B4-BE49-F238E27FC236}">
                        <a16:creationId xmlns:a16="http://schemas.microsoft.com/office/drawing/2014/main" id="{98E36228-DCDF-035F-5417-E354C05CEF91}"/>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026" name="Group 1025">
                  <a:extLst>
                    <a:ext uri="{FF2B5EF4-FFF2-40B4-BE49-F238E27FC236}">
                      <a16:creationId xmlns:a16="http://schemas.microsoft.com/office/drawing/2014/main" id="{2201D78B-9EE7-6003-CC03-0655BD0A0AE2}"/>
                    </a:ext>
                  </a:extLst>
                </p:cNvPr>
                <p:cNvGrpSpPr/>
                <p:nvPr/>
              </p:nvGrpSpPr>
              <p:grpSpPr>
                <a:xfrm>
                  <a:off x="7119462" y="2651001"/>
                  <a:ext cx="182880" cy="182880"/>
                  <a:chOff x="7120968" y="2652906"/>
                  <a:chExt cx="182880" cy="182880"/>
                </a:xfrm>
              </p:grpSpPr>
              <p:sp>
                <p:nvSpPr>
                  <p:cNvPr id="17" name="Oval 16">
                    <a:extLst>
                      <a:ext uri="{FF2B5EF4-FFF2-40B4-BE49-F238E27FC236}">
                        <a16:creationId xmlns:a16="http://schemas.microsoft.com/office/drawing/2014/main" id="{A040A358-1269-D958-5E9A-C7418F630A29}"/>
                      </a:ext>
                    </a:extLst>
                  </p:cNvPr>
                  <p:cNvSpPr>
                    <a:spLocks/>
                  </p:cNvSpPr>
                  <p:nvPr/>
                </p:nvSpPr>
                <p:spPr bwMode="auto">
                  <a:xfrm>
                    <a:off x="7120968" y="2652906"/>
                    <a:ext cx="182880" cy="182880"/>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1" name="Group 60">
                    <a:extLst>
                      <a:ext uri="{FF2B5EF4-FFF2-40B4-BE49-F238E27FC236}">
                        <a16:creationId xmlns:a16="http://schemas.microsoft.com/office/drawing/2014/main" id="{4CEB68FC-8FB0-4B08-FECA-E7452EB0A144}"/>
                      </a:ext>
                    </a:extLst>
                  </p:cNvPr>
                  <p:cNvGrpSpPr>
                    <a:grpSpLocks noChangeAspect="1"/>
                  </p:cNvGrpSpPr>
                  <p:nvPr/>
                </p:nvGrpSpPr>
                <p:grpSpPr>
                  <a:xfrm>
                    <a:off x="7149924" y="2685672"/>
                    <a:ext cx="109728" cy="138303"/>
                    <a:chOff x="1079856" y="1986996"/>
                    <a:chExt cx="914400" cy="1152525"/>
                  </a:xfrm>
                </p:grpSpPr>
                <p:sp>
                  <p:nvSpPr>
                    <p:cNvPr id="62" name="Rectangle 61">
                      <a:extLst>
                        <a:ext uri="{FF2B5EF4-FFF2-40B4-BE49-F238E27FC236}">
                          <a16:creationId xmlns:a16="http://schemas.microsoft.com/office/drawing/2014/main" id="{135791B5-8DCE-8037-6C38-432C45158D94}"/>
                        </a:ext>
                      </a:extLst>
                    </p:cNvPr>
                    <p:cNvSpPr/>
                    <p:nvPr/>
                  </p:nvSpPr>
                  <p:spPr bwMode="auto">
                    <a:xfrm>
                      <a:off x="1079856" y="2225121"/>
                      <a:ext cx="91440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5DB40B08-8E7D-303D-1116-7E8C8F6F2BF4}"/>
                        </a:ext>
                      </a:extLst>
                    </p:cNvPr>
                    <p:cNvGrpSpPr>
                      <a:grpSpLocks noChangeAspect="1"/>
                    </p:cNvGrpSpPr>
                    <p:nvPr/>
                  </p:nvGrpSpPr>
                  <p:grpSpPr>
                    <a:xfrm>
                      <a:off x="1079856" y="1986996"/>
                      <a:ext cx="914400" cy="914400"/>
                      <a:chOff x="1241943" y="2116948"/>
                      <a:chExt cx="914400" cy="914400"/>
                    </a:xfrm>
                  </p:grpSpPr>
                  <p:pic>
                    <p:nvPicPr>
                      <p:cNvPr id="1024" name="Graphic 1023">
                        <a:extLst>
                          <a:ext uri="{FF2B5EF4-FFF2-40B4-BE49-F238E27FC236}">
                            <a16:creationId xmlns:a16="http://schemas.microsoft.com/office/drawing/2014/main" id="{BBA064A3-314D-6EA7-F3F9-8E0A3BAACB7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241943" y="2116948"/>
                        <a:ext cx="914400" cy="914400"/>
                      </a:xfrm>
                      <a:prstGeom prst="rect">
                        <a:avLst/>
                      </a:prstGeom>
                    </p:spPr>
                  </p:pic>
                  <p:sp>
                    <p:nvSpPr>
                      <p:cNvPr id="1025" name="Freeform: Shape 1024">
                        <a:extLst>
                          <a:ext uri="{FF2B5EF4-FFF2-40B4-BE49-F238E27FC236}">
                            <a16:creationId xmlns:a16="http://schemas.microsoft.com/office/drawing/2014/main" id="{24C8D5F0-3286-3F84-8F83-D1B90BA093A4}"/>
                          </a:ext>
                        </a:extLst>
                      </p:cNvPr>
                      <p:cNvSpPr/>
                      <p:nvPr/>
                    </p:nvSpPr>
                    <p:spPr bwMode="auto">
                      <a:xfrm>
                        <a:off x="1893476" y="2761981"/>
                        <a:ext cx="257175" cy="257175"/>
                      </a:xfrm>
                      <a:custGeom>
                        <a:avLst/>
                        <a:gdLst>
                          <a:gd name="connsiteX0" fmla="*/ 28575 w 257175"/>
                          <a:gd name="connsiteY0" fmla="*/ 0 h 257175"/>
                          <a:gd name="connsiteX1" fmla="*/ 48666 w 257175"/>
                          <a:gd name="connsiteY1" fmla="*/ 8483 h 257175"/>
                          <a:gd name="connsiteX2" fmla="*/ 128587 w 257175"/>
                          <a:gd name="connsiteY2" fmla="*/ 87957 h 257175"/>
                          <a:gd name="connsiteX3" fmla="*/ 208508 w 257175"/>
                          <a:gd name="connsiteY3" fmla="*/ 8483 h 257175"/>
                          <a:gd name="connsiteX4" fmla="*/ 228600 w 257175"/>
                          <a:gd name="connsiteY4" fmla="*/ 0 h 257175"/>
                          <a:gd name="connsiteX5" fmla="*/ 248691 w 257175"/>
                          <a:gd name="connsiteY5" fmla="*/ 8483 h 257175"/>
                          <a:gd name="connsiteX6" fmla="*/ 257175 w 257175"/>
                          <a:gd name="connsiteY6" fmla="*/ 28575 h 257175"/>
                          <a:gd name="connsiteX7" fmla="*/ 248691 w 257175"/>
                          <a:gd name="connsiteY7" fmla="*/ 48666 h 257175"/>
                          <a:gd name="connsiteX8" fmla="*/ 169217 w 257175"/>
                          <a:gd name="connsiteY8" fmla="*/ 128587 h 257175"/>
                          <a:gd name="connsiteX9" fmla="*/ 248691 w 257175"/>
                          <a:gd name="connsiteY9" fmla="*/ 208508 h 257175"/>
                          <a:gd name="connsiteX10" fmla="*/ 257175 w 257175"/>
                          <a:gd name="connsiteY10" fmla="*/ 228600 h 257175"/>
                          <a:gd name="connsiteX11" fmla="*/ 248691 w 257175"/>
                          <a:gd name="connsiteY11" fmla="*/ 248691 h 257175"/>
                          <a:gd name="connsiteX12" fmla="*/ 228600 w 257175"/>
                          <a:gd name="connsiteY12" fmla="*/ 257175 h 257175"/>
                          <a:gd name="connsiteX13" fmla="*/ 208508 w 257175"/>
                          <a:gd name="connsiteY13" fmla="*/ 248691 h 257175"/>
                          <a:gd name="connsiteX14" fmla="*/ 128587 w 257175"/>
                          <a:gd name="connsiteY14" fmla="*/ 168771 h 257175"/>
                          <a:gd name="connsiteX15" fmla="*/ 48666 w 257175"/>
                          <a:gd name="connsiteY15" fmla="*/ 248691 h 257175"/>
                          <a:gd name="connsiteX16" fmla="*/ 28575 w 257175"/>
                          <a:gd name="connsiteY16" fmla="*/ 257175 h 257175"/>
                          <a:gd name="connsiteX17" fmla="*/ 8483 w 257175"/>
                          <a:gd name="connsiteY17" fmla="*/ 248691 h 257175"/>
                          <a:gd name="connsiteX18" fmla="*/ 0 w 257175"/>
                          <a:gd name="connsiteY18" fmla="*/ 228600 h 257175"/>
                          <a:gd name="connsiteX19" fmla="*/ 8483 w 257175"/>
                          <a:gd name="connsiteY19" fmla="*/ 208508 h 257175"/>
                          <a:gd name="connsiteX20" fmla="*/ 88403 w 257175"/>
                          <a:gd name="connsiteY20" fmla="*/ 128587 h 257175"/>
                          <a:gd name="connsiteX21" fmla="*/ 8483 w 257175"/>
                          <a:gd name="connsiteY21" fmla="*/ 48666 h 257175"/>
                          <a:gd name="connsiteX22" fmla="*/ 0 w 257175"/>
                          <a:gd name="connsiteY22" fmla="*/ 28575 h 257175"/>
                          <a:gd name="connsiteX23" fmla="*/ 8483 w 257175"/>
                          <a:gd name="connsiteY23" fmla="*/ 8483 h 257175"/>
                          <a:gd name="connsiteX24" fmla="*/ 28575 w 257175"/>
                          <a:gd name="connsiteY24" fmla="*/ 0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7175" h="257175">
                            <a:moveTo>
                              <a:pt x="28575" y="0"/>
                            </a:moveTo>
                            <a:cubicBezTo>
                              <a:pt x="36312" y="0"/>
                              <a:pt x="43009" y="2826"/>
                              <a:pt x="48666" y="8483"/>
                            </a:cubicBezTo>
                            <a:lnTo>
                              <a:pt x="128587" y="87957"/>
                            </a:lnTo>
                            <a:lnTo>
                              <a:pt x="208508" y="8483"/>
                            </a:lnTo>
                            <a:cubicBezTo>
                              <a:pt x="214165" y="2826"/>
                              <a:pt x="220862" y="0"/>
                              <a:pt x="228600" y="0"/>
                            </a:cubicBezTo>
                            <a:cubicBezTo>
                              <a:pt x="236337" y="0"/>
                              <a:pt x="243034" y="2826"/>
                              <a:pt x="248691" y="8483"/>
                            </a:cubicBezTo>
                            <a:cubicBezTo>
                              <a:pt x="254348" y="14140"/>
                              <a:pt x="257175" y="20837"/>
                              <a:pt x="257175" y="28575"/>
                            </a:cubicBezTo>
                            <a:cubicBezTo>
                              <a:pt x="257175" y="36312"/>
                              <a:pt x="254348" y="43009"/>
                              <a:pt x="248691" y="48666"/>
                            </a:cubicBezTo>
                            <a:lnTo>
                              <a:pt x="169217" y="128587"/>
                            </a:lnTo>
                            <a:lnTo>
                              <a:pt x="248691" y="208508"/>
                            </a:lnTo>
                            <a:cubicBezTo>
                              <a:pt x="254348" y="214165"/>
                              <a:pt x="257175" y="220862"/>
                              <a:pt x="257175" y="228600"/>
                            </a:cubicBezTo>
                            <a:cubicBezTo>
                              <a:pt x="257175" y="236337"/>
                              <a:pt x="254348" y="243034"/>
                              <a:pt x="248691" y="248691"/>
                            </a:cubicBezTo>
                            <a:cubicBezTo>
                              <a:pt x="243034" y="254348"/>
                              <a:pt x="236337" y="257175"/>
                              <a:pt x="228600" y="257175"/>
                            </a:cubicBezTo>
                            <a:cubicBezTo>
                              <a:pt x="220862" y="257175"/>
                              <a:pt x="214165" y="254348"/>
                              <a:pt x="208508" y="248691"/>
                            </a:cubicBezTo>
                            <a:lnTo>
                              <a:pt x="128587" y="168771"/>
                            </a:lnTo>
                            <a:lnTo>
                              <a:pt x="48666" y="248691"/>
                            </a:lnTo>
                            <a:cubicBezTo>
                              <a:pt x="43009" y="254348"/>
                              <a:pt x="36312" y="257175"/>
                              <a:pt x="28575" y="257175"/>
                            </a:cubicBezTo>
                            <a:cubicBezTo>
                              <a:pt x="20837" y="257175"/>
                              <a:pt x="14140" y="254348"/>
                              <a:pt x="8483" y="248691"/>
                            </a:cubicBezTo>
                            <a:cubicBezTo>
                              <a:pt x="2826" y="243034"/>
                              <a:pt x="0" y="236337"/>
                              <a:pt x="0" y="228600"/>
                            </a:cubicBezTo>
                            <a:cubicBezTo>
                              <a:pt x="0" y="220862"/>
                              <a:pt x="2826" y="214165"/>
                              <a:pt x="8483" y="208508"/>
                            </a:cubicBezTo>
                            <a:lnTo>
                              <a:pt x="88403" y="128587"/>
                            </a:lnTo>
                            <a:lnTo>
                              <a:pt x="8483" y="48666"/>
                            </a:lnTo>
                            <a:cubicBezTo>
                              <a:pt x="2826" y="43009"/>
                              <a:pt x="0" y="36312"/>
                              <a:pt x="0" y="28575"/>
                            </a:cubicBezTo>
                            <a:cubicBezTo>
                              <a:pt x="0" y="20837"/>
                              <a:pt x="2826" y="14140"/>
                              <a:pt x="8483" y="8483"/>
                            </a:cubicBezTo>
                            <a:cubicBezTo>
                              <a:pt x="14140" y="2826"/>
                              <a:pt x="20837" y="0"/>
                              <a:pt x="2857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grpSp>
          <p:grpSp>
            <p:nvGrpSpPr>
              <p:cNvPr id="1027" name="Group 1026">
                <a:extLst>
                  <a:ext uri="{FF2B5EF4-FFF2-40B4-BE49-F238E27FC236}">
                    <a16:creationId xmlns:a16="http://schemas.microsoft.com/office/drawing/2014/main" id="{19EEC216-428B-5030-9D6A-6949E8665ACE}"/>
                  </a:ext>
                </a:extLst>
              </p:cNvPr>
              <p:cNvGrpSpPr/>
              <p:nvPr/>
            </p:nvGrpSpPr>
            <p:grpSpPr>
              <a:xfrm>
                <a:off x="4889658" y="1685219"/>
                <a:ext cx="2412684" cy="941141"/>
                <a:chOff x="4889658" y="1685219"/>
                <a:chExt cx="2412684" cy="941141"/>
              </a:xfrm>
            </p:grpSpPr>
            <p:sp>
              <p:nvSpPr>
                <p:cNvPr id="203" name="Rectangle: Rounded Corners 202">
                  <a:extLst>
                    <a:ext uri="{FF2B5EF4-FFF2-40B4-BE49-F238E27FC236}">
                      <a16:creationId xmlns:a16="http://schemas.microsoft.com/office/drawing/2014/main" id="{477F899F-7A38-46A7-2D28-C14C30F73B17}"/>
                    </a:ext>
                  </a:extLst>
                </p:cNvPr>
                <p:cNvSpPr/>
                <p:nvPr/>
              </p:nvSpPr>
              <p:spPr bwMode="auto">
                <a:xfrm>
                  <a:off x="6373903" y="2253666"/>
                  <a:ext cx="842620" cy="332509"/>
                </a:xfrm>
                <a:prstGeom prst="round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42" name="Straight Connector 241">
                  <a:extLst>
                    <a:ext uri="{FF2B5EF4-FFF2-40B4-BE49-F238E27FC236}">
                      <a16:creationId xmlns:a16="http://schemas.microsoft.com/office/drawing/2014/main" id="{11E1285C-C7D4-7525-3625-6353C50AD072}"/>
                    </a:ext>
                  </a:extLst>
                </p:cNvPr>
                <p:cNvCxnSpPr>
                  <a:cxnSpLocks/>
                </p:cNvCxnSpPr>
                <p:nvPr/>
              </p:nvCxnSpPr>
              <p:spPr>
                <a:xfrm>
                  <a:off x="6654260" y="2253666"/>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3" name="Straight Connector 242">
                  <a:extLst>
                    <a:ext uri="{FF2B5EF4-FFF2-40B4-BE49-F238E27FC236}">
                      <a16:creationId xmlns:a16="http://schemas.microsoft.com/office/drawing/2014/main" id="{D82C0743-2DF9-4A84-811A-59DCD2922886}"/>
                    </a:ext>
                  </a:extLst>
                </p:cNvPr>
                <p:cNvCxnSpPr>
                  <a:cxnSpLocks/>
                </p:cNvCxnSpPr>
                <p:nvPr/>
              </p:nvCxnSpPr>
              <p:spPr>
                <a:xfrm>
                  <a:off x="6932581" y="2253666"/>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6" name="Straight Connector 245">
                  <a:extLst>
                    <a:ext uri="{FF2B5EF4-FFF2-40B4-BE49-F238E27FC236}">
                      <a16:creationId xmlns:a16="http://schemas.microsoft.com/office/drawing/2014/main" id="{B36AFDC4-34CA-A90F-9AA5-869E2165C646}"/>
                    </a:ext>
                  </a:extLst>
                </p:cNvPr>
                <p:cNvCxnSpPr>
                  <a:cxnSpLocks/>
                  <a:endCxn id="203" idx="0"/>
                </p:cNvCxnSpPr>
                <p:nvPr/>
              </p:nvCxnSpPr>
              <p:spPr>
                <a:xfrm>
                  <a:off x="6795213" y="2145601"/>
                  <a:ext cx="0" cy="10806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82" name="Straight Connector 1081">
                  <a:extLst>
                    <a:ext uri="{FF2B5EF4-FFF2-40B4-BE49-F238E27FC236}">
                      <a16:creationId xmlns:a16="http://schemas.microsoft.com/office/drawing/2014/main" id="{38F8CA75-18AA-97A6-F514-818B56D8CFE5}"/>
                    </a:ext>
                  </a:extLst>
                </p:cNvPr>
                <p:cNvCxnSpPr>
                  <a:cxnSpLocks/>
                </p:cNvCxnSpPr>
                <p:nvPr/>
              </p:nvCxnSpPr>
              <p:spPr>
                <a:xfrm>
                  <a:off x="5259419" y="2253667"/>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95" name="Rectangle: Rounded Corners 194">
                  <a:extLst>
                    <a:ext uri="{FF2B5EF4-FFF2-40B4-BE49-F238E27FC236}">
                      <a16:creationId xmlns:a16="http://schemas.microsoft.com/office/drawing/2014/main" id="{0B0DA3F5-E826-F87A-882F-7BD04AA47B35}"/>
                    </a:ext>
                  </a:extLst>
                </p:cNvPr>
                <p:cNvSpPr/>
                <p:nvPr/>
              </p:nvSpPr>
              <p:spPr bwMode="auto">
                <a:xfrm>
                  <a:off x="4979275" y="2253667"/>
                  <a:ext cx="1115106" cy="332509"/>
                </a:xfrm>
                <a:prstGeom prst="round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38" name="Straight Connector 237">
                  <a:extLst>
                    <a:ext uri="{FF2B5EF4-FFF2-40B4-BE49-F238E27FC236}">
                      <a16:creationId xmlns:a16="http://schemas.microsoft.com/office/drawing/2014/main" id="{5368D35E-8673-0842-4A1D-A43C70A1DA75}"/>
                    </a:ext>
                  </a:extLst>
                </p:cNvPr>
                <p:cNvCxnSpPr>
                  <a:cxnSpLocks/>
                </p:cNvCxnSpPr>
                <p:nvPr/>
              </p:nvCxnSpPr>
              <p:spPr>
                <a:xfrm>
                  <a:off x="5536828" y="2145602"/>
                  <a:ext cx="0" cy="274320"/>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1" name="Straight Connector 240">
                  <a:extLst>
                    <a:ext uri="{FF2B5EF4-FFF2-40B4-BE49-F238E27FC236}">
                      <a16:creationId xmlns:a16="http://schemas.microsoft.com/office/drawing/2014/main" id="{3C70E310-98C4-EFCD-62F9-CDCE1BC65593}"/>
                    </a:ext>
                  </a:extLst>
                </p:cNvPr>
                <p:cNvCxnSpPr>
                  <a:cxnSpLocks/>
                </p:cNvCxnSpPr>
                <p:nvPr/>
              </p:nvCxnSpPr>
              <p:spPr>
                <a:xfrm>
                  <a:off x="5816061" y="2253667"/>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0" name="Rectangle: Rounded Corners 19">
                  <a:extLst>
                    <a:ext uri="{FF2B5EF4-FFF2-40B4-BE49-F238E27FC236}">
                      <a16:creationId xmlns:a16="http://schemas.microsoft.com/office/drawing/2014/main" id="{2B82731B-8DA3-E029-E5DF-37E4E935A901}"/>
                    </a:ext>
                  </a:extLst>
                </p:cNvPr>
                <p:cNvSpPr/>
                <p:nvPr/>
              </p:nvSpPr>
              <p:spPr bwMode="auto">
                <a:xfrm>
                  <a:off x="5536828" y="1925925"/>
                  <a:ext cx="1259782" cy="239880"/>
                </a:xfrm>
                <a:prstGeom prst="round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AE07B486-1A7B-7DE1-9D61-570EFF704073}"/>
                    </a:ext>
                  </a:extLst>
                </p:cNvPr>
                <p:cNvSpPr/>
                <p:nvPr/>
              </p:nvSpPr>
              <p:spPr bwMode="auto">
                <a:xfrm>
                  <a:off x="5522880" y="1999551"/>
                  <a:ext cx="1291295" cy="1995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48" name="Graphic 247">
                  <a:extLst>
                    <a:ext uri="{FF2B5EF4-FFF2-40B4-BE49-F238E27FC236}">
                      <a16:creationId xmlns:a16="http://schemas.microsoft.com/office/drawing/2014/main" id="{88AAD134-4989-DC83-B64A-E0EDD8DE9E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42715" y="2009173"/>
                  <a:ext cx="182880" cy="182880"/>
                </a:xfrm>
                <a:prstGeom prst="rect">
                  <a:avLst/>
                </a:prstGeom>
              </p:spPr>
            </p:pic>
            <p:pic>
              <p:nvPicPr>
                <p:cNvPr id="249" name="Graphic 248">
                  <a:extLst>
                    <a:ext uri="{FF2B5EF4-FFF2-40B4-BE49-F238E27FC236}">
                      <a16:creationId xmlns:a16="http://schemas.microsoft.com/office/drawing/2014/main" id="{5551761D-23F3-9F6F-2280-62D1181363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03773" y="2009173"/>
                  <a:ext cx="182880" cy="182880"/>
                </a:xfrm>
                <a:prstGeom prst="rect">
                  <a:avLst/>
                </a:prstGeom>
              </p:spPr>
            </p:pic>
            <p:cxnSp>
              <p:nvCxnSpPr>
                <p:cNvPr id="22" name="Straight Connector 21">
                  <a:extLst>
                    <a:ext uri="{FF2B5EF4-FFF2-40B4-BE49-F238E27FC236}">
                      <a16:creationId xmlns:a16="http://schemas.microsoft.com/office/drawing/2014/main" id="{A4540F0C-0454-7E59-9C60-185718CA25CA}"/>
                    </a:ext>
                  </a:extLst>
                </p:cNvPr>
                <p:cNvCxnSpPr>
                  <a:cxnSpLocks/>
                </p:cNvCxnSpPr>
                <p:nvPr/>
              </p:nvCxnSpPr>
              <p:spPr>
                <a:xfrm>
                  <a:off x="6166719" y="1875092"/>
                  <a:ext cx="0" cy="45720"/>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3" name="Graphic 22">
                  <a:extLst>
                    <a:ext uri="{FF2B5EF4-FFF2-40B4-BE49-F238E27FC236}">
                      <a16:creationId xmlns:a16="http://schemas.microsoft.com/office/drawing/2014/main" id="{3D91CF74-9546-576B-820B-B73C67FDA14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75279" y="1685219"/>
                  <a:ext cx="182880" cy="182880"/>
                </a:xfrm>
                <a:prstGeom prst="rect">
                  <a:avLst/>
                </a:prstGeom>
              </p:spPr>
            </p:pic>
            <p:sp>
              <p:nvSpPr>
                <p:cNvPr id="204" name="Rectangle 203">
                  <a:extLst>
                    <a:ext uri="{FF2B5EF4-FFF2-40B4-BE49-F238E27FC236}">
                      <a16:creationId xmlns:a16="http://schemas.microsoft.com/office/drawing/2014/main" id="{ABD35FFB-3429-EB96-3128-089C0E29AC66}"/>
                    </a:ext>
                  </a:extLst>
                </p:cNvPr>
                <p:cNvSpPr/>
                <p:nvPr/>
              </p:nvSpPr>
              <p:spPr bwMode="auto">
                <a:xfrm>
                  <a:off x="6360873" y="2323466"/>
                  <a:ext cx="868680" cy="3028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12" name="Graphic 211">
                  <a:extLst>
                    <a:ext uri="{FF2B5EF4-FFF2-40B4-BE49-F238E27FC236}">
                      <a16:creationId xmlns:a16="http://schemas.microsoft.com/office/drawing/2014/main" id="{050D5FEB-DE01-0E22-D2B9-527D738D946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84499" y="2350705"/>
                  <a:ext cx="182880" cy="182880"/>
                </a:xfrm>
                <a:prstGeom prst="rect">
                  <a:avLst/>
                </a:prstGeom>
              </p:spPr>
            </p:pic>
            <p:pic>
              <p:nvPicPr>
                <p:cNvPr id="213" name="Graphic 212">
                  <a:extLst>
                    <a:ext uri="{FF2B5EF4-FFF2-40B4-BE49-F238E27FC236}">
                      <a16:creationId xmlns:a16="http://schemas.microsoft.com/office/drawing/2014/main" id="{4197A9E0-244E-34C5-5A46-24AD1CF2B05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62820" y="2350705"/>
                  <a:ext cx="182880" cy="182880"/>
                </a:xfrm>
                <a:prstGeom prst="rect">
                  <a:avLst/>
                </a:prstGeom>
              </p:spPr>
            </p:pic>
            <p:pic>
              <p:nvPicPr>
                <p:cNvPr id="214" name="Graphic 213">
                  <a:extLst>
                    <a:ext uri="{FF2B5EF4-FFF2-40B4-BE49-F238E27FC236}">
                      <a16:creationId xmlns:a16="http://schemas.microsoft.com/office/drawing/2014/main" id="{24B8DFE1-D2C1-EFA5-50AD-4113B40E8E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41141" y="2350705"/>
                  <a:ext cx="182880" cy="182880"/>
                </a:xfrm>
                <a:prstGeom prst="rect">
                  <a:avLst/>
                </a:prstGeom>
              </p:spPr>
            </p:pic>
            <p:pic>
              <p:nvPicPr>
                <p:cNvPr id="237" name="Graphic 236">
                  <a:extLst>
                    <a:ext uri="{FF2B5EF4-FFF2-40B4-BE49-F238E27FC236}">
                      <a16:creationId xmlns:a16="http://schemas.microsoft.com/office/drawing/2014/main" id="{DFB3FD28-C1B8-37B0-5640-A4D585E1080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19462" y="2350705"/>
                  <a:ext cx="182880" cy="182880"/>
                </a:xfrm>
                <a:prstGeom prst="rect">
                  <a:avLst/>
                </a:prstGeom>
              </p:spPr>
            </p:pic>
            <p:sp>
              <p:nvSpPr>
                <p:cNvPr id="196" name="Rectangle 195">
                  <a:extLst>
                    <a:ext uri="{FF2B5EF4-FFF2-40B4-BE49-F238E27FC236}">
                      <a16:creationId xmlns:a16="http://schemas.microsoft.com/office/drawing/2014/main" id="{8D8C92B1-8D03-50DE-E0BA-9D7DADBEE4BB}"/>
                    </a:ext>
                  </a:extLst>
                </p:cNvPr>
                <p:cNvSpPr/>
                <p:nvPr/>
              </p:nvSpPr>
              <p:spPr bwMode="auto">
                <a:xfrm>
                  <a:off x="4965328" y="2323465"/>
                  <a:ext cx="1143000" cy="3028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05" name="Graphic 204">
                  <a:extLst>
                    <a:ext uri="{FF2B5EF4-FFF2-40B4-BE49-F238E27FC236}">
                      <a16:creationId xmlns:a16="http://schemas.microsoft.com/office/drawing/2014/main" id="{5ECA8F29-1BF0-602D-7EF0-33C0BF4336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02941" y="2350705"/>
                  <a:ext cx="182880" cy="182880"/>
                </a:xfrm>
                <a:prstGeom prst="rect">
                  <a:avLst/>
                </a:prstGeom>
              </p:spPr>
            </p:pic>
            <p:pic>
              <p:nvPicPr>
                <p:cNvPr id="208" name="Graphic 207">
                  <a:extLst>
                    <a:ext uri="{FF2B5EF4-FFF2-40B4-BE49-F238E27FC236}">
                      <a16:creationId xmlns:a16="http://schemas.microsoft.com/office/drawing/2014/main" id="{51F0EF90-931F-6F56-9FBE-825F706FD9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89658" y="2350705"/>
                  <a:ext cx="182880" cy="182880"/>
                </a:xfrm>
                <a:prstGeom prst="rect">
                  <a:avLst/>
                </a:prstGeom>
              </p:spPr>
            </p:pic>
            <p:pic>
              <p:nvPicPr>
                <p:cNvPr id="209" name="Graphic 208">
                  <a:extLst>
                    <a:ext uri="{FF2B5EF4-FFF2-40B4-BE49-F238E27FC236}">
                      <a16:creationId xmlns:a16="http://schemas.microsoft.com/office/drawing/2014/main" id="{1075330A-DA9F-92EC-BE66-17A41B46909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67979" y="2350705"/>
                  <a:ext cx="182880" cy="182880"/>
                </a:xfrm>
                <a:prstGeom prst="rect">
                  <a:avLst/>
                </a:prstGeom>
              </p:spPr>
            </p:pic>
            <p:pic>
              <p:nvPicPr>
                <p:cNvPr id="210" name="Graphic 209">
                  <a:extLst>
                    <a:ext uri="{FF2B5EF4-FFF2-40B4-BE49-F238E27FC236}">
                      <a16:creationId xmlns:a16="http://schemas.microsoft.com/office/drawing/2014/main" id="{3C5C3B91-8989-19B2-78FC-1599E0A61F8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46300" y="2350705"/>
                  <a:ext cx="182880" cy="182880"/>
                </a:xfrm>
                <a:prstGeom prst="rect">
                  <a:avLst/>
                </a:prstGeom>
              </p:spPr>
            </p:pic>
            <p:pic>
              <p:nvPicPr>
                <p:cNvPr id="211" name="Graphic 210">
                  <a:extLst>
                    <a:ext uri="{FF2B5EF4-FFF2-40B4-BE49-F238E27FC236}">
                      <a16:creationId xmlns:a16="http://schemas.microsoft.com/office/drawing/2014/main" id="{53C8B373-9645-94E1-C947-0282549DFED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24621" y="2350705"/>
                  <a:ext cx="182880" cy="182880"/>
                </a:xfrm>
                <a:prstGeom prst="rect">
                  <a:avLst/>
                </a:prstGeom>
              </p:spPr>
            </p:pic>
          </p:grpSp>
        </p:grpSp>
      </p:grpSp>
      <p:grpSp>
        <p:nvGrpSpPr>
          <p:cNvPr id="1047" name="Group 1046">
            <a:extLst>
              <a:ext uri="{FF2B5EF4-FFF2-40B4-BE49-F238E27FC236}">
                <a16:creationId xmlns:a16="http://schemas.microsoft.com/office/drawing/2014/main" id="{ED6A4831-DD71-0EA3-D59C-BDAC256E1134}"/>
              </a:ext>
            </a:extLst>
          </p:cNvPr>
          <p:cNvGrpSpPr/>
          <p:nvPr/>
        </p:nvGrpSpPr>
        <p:grpSpPr>
          <a:xfrm>
            <a:off x="5684520" y="3513994"/>
            <a:ext cx="822960" cy="822960"/>
            <a:chOff x="2709923" y="2172526"/>
            <a:chExt cx="822960" cy="822960"/>
          </a:xfrm>
        </p:grpSpPr>
        <p:sp>
          <p:nvSpPr>
            <p:cNvPr id="1046" name="Oval 1045">
              <a:extLst>
                <a:ext uri="{FF2B5EF4-FFF2-40B4-BE49-F238E27FC236}">
                  <a16:creationId xmlns:a16="http://schemas.microsoft.com/office/drawing/2014/main" id="{942D30A6-FADC-E22D-75D0-2F65BF271502}"/>
                </a:ext>
              </a:extLst>
            </p:cNvPr>
            <p:cNvSpPr/>
            <p:nvPr/>
          </p:nvSpPr>
          <p:spPr bwMode="auto">
            <a:xfrm>
              <a:off x="2709923" y="2172526"/>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1045" name="Group 1044">
              <a:extLst>
                <a:ext uri="{FF2B5EF4-FFF2-40B4-BE49-F238E27FC236}">
                  <a16:creationId xmlns:a16="http://schemas.microsoft.com/office/drawing/2014/main" id="{5992B8B3-C113-492B-7F74-DDCDA85790B2}"/>
                </a:ext>
              </a:extLst>
            </p:cNvPr>
            <p:cNvGrpSpPr/>
            <p:nvPr/>
          </p:nvGrpSpPr>
          <p:grpSpPr>
            <a:xfrm>
              <a:off x="2870334" y="2333450"/>
              <a:ext cx="502138" cy="501112"/>
              <a:chOff x="2446020" y="2380380"/>
              <a:chExt cx="767575" cy="766007"/>
            </a:xfrm>
          </p:grpSpPr>
          <p:grpSp>
            <p:nvGrpSpPr>
              <p:cNvPr id="1038" name="Group 1037">
                <a:extLst>
                  <a:ext uri="{FF2B5EF4-FFF2-40B4-BE49-F238E27FC236}">
                    <a16:creationId xmlns:a16="http://schemas.microsoft.com/office/drawing/2014/main" id="{384551E0-C02F-64B2-8EF1-C1475C48A906}"/>
                  </a:ext>
                </a:extLst>
              </p:cNvPr>
              <p:cNvGrpSpPr/>
              <p:nvPr/>
            </p:nvGrpSpPr>
            <p:grpSpPr>
              <a:xfrm>
                <a:off x="2446020" y="2380380"/>
                <a:ext cx="767575" cy="766007"/>
                <a:chOff x="2446020" y="2380380"/>
                <a:chExt cx="767575" cy="766007"/>
              </a:xfrm>
            </p:grpSpPr>
            <p:pic>
              <p:nvPicPr>
                <p:cNvPr id="1029" name="Graphic 1028">
                  <a:extLst>
                    <a:ext uri="{FF2B5EF4-FFF2-40B4-BE49-F238E27FC236}">
                      <a16:creationId xmlns:a16="http://schemas.microsoft.com/office/drawing/2014/main" id="{1E943192-B5A7-59B8-A612-41D7724E559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46020" y="2380380"/>
                  <a:ext cx="280232" cy="280232"/>
                </a:xfrm>
                <a:prstGeom prst="rect">
                  <a:avLst/>
                </a:prstGeom>
              </p:spPr>
            </p:pic>
            <p:pic>
              <p:nvPicPr>
                <p:cNvPr id="1030" name="Graphic 1029">
                  <a:extLst>
                    <a:ext uri="{FF2B5EF4-FFF2-40B4-BE49-F238E27FC236}">
                      <a16:creationId xmlns:a16="http://schemas.microsoft.com/office/drawing/2014/main" id="{CA471408-FBF1-1F38-235A-CA2955DEC15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33363" y="2380380"/>
                  <a:ext cx="280232" cy="280232"/>
                </a:xfrm>
                <a:prstGeom prst="rect">
                  <a:avLst/>
                </a:prstGeom>
              </p:spPr>
            </p:pic>
            <p:pic>
              <p:nvPicPr>
                <p:cNvPr id="1035" name="Graphic 1034">
                  <a:extLst>
                    <a:ext uri="{FF2B5EF4-FFF2-40B4-BE49-F238E27FC236}">
                      <a16:creationId xmlns:a16="http://schemas.microsoft.com/office/drawing/2014/main" id="{4093239A-78A4-A0EE-3859-94A43AED76A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46020" y="2866155"/>
                  <a:ext cx="280232" cy="280232"/>
                </a:xfrm>
                <a:prstGeom prst="rect">
                  <a:avLst/>
                </a:prstGeom>
              </p:spPr>
            </p:pic>
            <p:pic>
              <p:nvPicPr>
                <p:cNvPr id="1036" name="Graphic 1035">
                  <a:extLst>
                    <a:ext uri="{FF2B5EF4-FFF2-40B4-BE49-F238E27FC236}">
                      <a16:creationId xmlns:a16="http://schemas.microsoft.com/office/drawing/2014/main" id="{369D7AB1-2C95-830D-2C6E-401E20D55AEE}"/>
                    </a:ext>
                  </a:extLst>
                </p:cNvPr>
                <p:cNvPicPr>
                  <a:picLocks noChangeAspect="1"/>
                </p:cNvPicPr>
                <p:nvPr/>
              </p:nvPicPr>
              <p:blipFill>
                <a:blip r:embed="rId11">
                  <a:extLst>
                    <a:ext uri="{96DAC541-7B7A-43D3-8B79-37D633B846F1}">
                      <asvg:svgBlip xmlns:asvg="http://schemas.microsoft.com/office/drawing/2016/SVG/main" r:embed="rId15"/>
                    </a:ext>
                  </a:extLst>
                </a:blip>
                <a:stretch>
                  <a:fillRect/>
                </a:stretch>
              </p:blipFill>
              <p:spPr>
                <a:xfrm>
                  <a:off x="2933363" y="2866155"/>
                  <a:ext cx="280232" cy="280232"/>
                </a:xfrm>
                <a:prstGeom prst="rect">
                  <a:avLst/>
                </a:prstGeom>
              </p:spPr>
            </p:pic>
          </p:grpSp>
          <p:pic>
            <p:nvPicPr>
              <p:cNvPr id="1037" name="Graphic 1036">
                <a:extLst>
                  <a:ext uri="{FF2B5EF4-FFF2-40B4-BE49-F238E27FC236}">
                    <a16:creationId xmlns:a16="http://schemas.microsoft.com/office/drawing/2014/main" id="{5F9BA9D2-41A2-1470-D223-6198D45F80E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89691" y="2623267"/>
                <a:ext cx="280232" cy="280232"/>
              </a:xfrm>
              <a:prstGeom prst="rect">
                <a:avLst/>
              </a:prstGeom>
            </p:spPr>
          </p:pic>
        </p:grpSp>
      </p:grpSp>
      <p:pic>
        <p:nvPicPr>
          <p:cNvPr id="1065" name="Picture 1064">
            <a:extLst>
              <a:ext uri="{FF2B5EF4-FFF2-40B4-BE49-F238E27FC236}">
                <a16:creationId xmlns:a16="http://schemas.microsoft.com/office/drawing/2014/main" id="{CA71ECA3-0305-E1DB-6F0F-FEA7F7F72E45}"/>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868601" y="3244025"/>
            <a:ext cx="3738182" cy="1336694"/>
          </a:xfrm>
          <a:prstGeom prst="roundRect">
            <a:avLst>
              <a:gd name="adj" fmla="val 3834"/>
            </a:avLst>
          </a:prstGeom>
          <a:ln w="57150">
            <a:solidFill>
              <a:schemeClr val="bg1">
                <a:lumMod val="85000"/>
              </a:schemeClr>
            </a:solidFill>
          </a:ln>
          <a:effectLst/>
        </p:spPr>
      </p:pic>
      <p:grpSp>
        <p:nvGrpSpPr>
          <p:cNvPr id="1091" name="Group 1090">
            <a:extLst>
              <a:ext uri="{FF2B5EF4-FFF2-40B4-BE49-F238E27FC236}">
                <a16:creationId xmlns:a16="http://schemas.microsoft.com/office/drawing/2014/main" id="{E4D18ECE-DB67-F24A-8018-CB240E098C18}"/>
              </a:ext>
            </a:extLst>
          </p:cNvPr>
          <p:cNvGrpSpPr/>
          <p:nvPr/>
        </p:nvGrpSpPr>
        <p:grpSpPr>
          <a:xfrm>
            <a:off x="6278880" y="4193093"/>
            <a:ext cx="457200" cy="457200"/>
            <a:chOff x="5270498" y="3640484"/>
            <a:chExt cx="457200" cy="457200"/>
          </a:xfrm>
        </p:grpSpPr>
        <p:sp>
          <p:nvSpPr>
            <p:cNvPr id="1085" name="Rectangle: Rounded Corners 1084">
              <a:extLst>
                <a:ext uri="{FF2B5EF4-FFF2-40B4-BE49-F238E27FC236}">
                  <a16:creationId xmlns:a16="http://schemas.microsoft.com/office/drawing/2014/main" id="{23D96014-0327-ABBF-66A6-627F29D20872}"/>
                </a:ext>
              </a:extLst>
            </p:cNvPr>
            <p:cNvSpPr/>
            <p:nvPr/>
          </p:nvSpPr>
          <p:spPr bwMode="auto">
            <a:xfrm>
              <a:off x="5270498" y="3640484"/>
              <a:ext cx="457200" cy="457200"/>
            </a:xfrm>
            <a:prstGeom prst="roundRect">
              <a:avLst>
                <a:gd name="adj" fmla="val 50000"/>
              </a:avLst>
            </a:prstGeom>
            <a:solidFill>
              <a:schemeClr val="bg1"/>
            </a:solidFill>
            <a:ln w="508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089" name="Graphic 1088">
              <a:extLst>
                <a:ext uri="{FF2B5EF4-FFF2-40B4-BE49-F238E27FC236}">
                  <a16:creationId xmlns:a16="http://schemas.microsoft.com/office/drawing/2014/main" id="{CA09292C-8028-E6AA-E9F9-114D9B8EBE6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359323" y="3729309"/>
              <a:ext cx="279550" cy="279550"/>
            </a:xfrm>
            <a:prstGeom prst="rect">
              <a:avLst/>
            </a:prstGeom>
          </p:spPr>
        </p:pic>
      </p:grpSp>
      <p:sp>
        <p:nvSpPr>
          <p:cNvPr id="1092" name="TextBox 1091">
            <a:extLst>
              <a:ext uri="{FF2B5EF4-FFF2-40B4-BE49-F238E27FC236}">
                <a16:creationId xmlns:a16="http://schemas.microsoft.com/office/drawing/2014/main" id="{15B7889F-41FE-B4E6-21DF-CA1A1E297316}"/>
              </a:ext>
            </a:extLst>
          </p:cNvPr>
          <p:cNvSpPr txBox="1"/>
          <p:nvPr/>
        </p:nvSpPr>
        <p:spPr>
          <a:xfrm>
            <a:off x="2741363" y="5834623"/>
            <a:ext cx="3071182"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Inactive user recommendation considers activity based on last sign in date</a:t>
            </a:r>
          </a:p>
        </p:txBody>
      </p:sp>
      <p:cxnSp>
        <p:nvCxnSpPr>
          <p:cNvPr id="1094" name="Straight Connector 1093">
            <a:extLst>
              <a:ext uri="{FF2B5EF4-FFF2-40B4-BE49-F238E27FC236}">
                <a16:creationId xmlns:a16="http://schemas.microsoft.com/office/drawing/2014/main" id="{62EB08A4-EB4B-5AE8-BCE5-94321CA65515}"/>
              </a:ext>
            </a:extLst>
          </p:cNvPr>
          <p:cNvCxnSpPr>
            <a:cxnSpLocks/>
          </p:cNvCxnSpPr>
          <p:nvPr/>
        </p:nvCxnSpPr>
        <p:spPr>
          <a:xfrm>
            <a:off x="4274574" y="3927909"/>
            <a:ext cx="0" cy="1005840"/>
          </a:xfrm>
          <a:prstGeom prst="line">
            <a:avLst/>
          </a:prstGeom>
          <a:noFill/>
          <a:ln w="301625"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084" name="Group 1083">
            <a:extLst>
              <a:ext uri="{FF2B5EF4-FFF2-40B4-BE49-F238E27FC236}">
                <a16:creationId xmlns:a16="http://schemas.microsoft.com/office/drawing/2014/main" id="{D0EFD2A4-C524-A9F4-7205-CB84969A01C8}"/>
              </a:ext>
            </a:extLst>
          </p:cNvPr>
          <p:cNvGrpSpPr/>
          <p:nvPr/>
        </p:nvGrpSpPr>
        <p:grpSpPr>
          <a:xfrm>
            <a:off x="3266431" y="4650056"/>
            <a:ext cx="2016286" cy="914400"/>
            <a:chOff x="5345539" y="4387646"/>
            <a:chExt cx="2016286" cy="914400"/>
          </a:xfrm>
        </p:grpSpPr>
        <p:sp>
          <p:nvSpPr>
            <p:cNvPr id="254" name="Rectangle: Rounded Corners 253">
              <a:extLst>
                <a:ext uri="{FF2B5EF4-FFF2-40B4-BE49-F238E27FC236}">
                  <a16:creationId xmlns:a16="http://schemas.microsoft.com/office/drawing/2014/main" id="{DF9DF92E-827C-7DE4-52E3-8E97EB6C650B}"/>
                </a:ext>
              </a:extLst>
            </p:cNvPr>
            <p:cNvSpPr/>
            <p:nvPr/>
          </p:nvSpPr>
          <p:spPr bwMode="auto">
            <a:xfrm>
              <a:off x="5345539" y="4387646"/>
              <a:ext cx="2016286" cy="914400"/>
            </a:xfrm>
            <a:prstGeom prst="roundRect">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1083" name="Group 1082">
              <a:extLst>
                <a:ext uri="{FF2B5EF4-FFF2-40B4-BE49-F238E27FC236}">
                  <a16:creationId xmlns:a16="http://schemas.microsoft.com/office/drawing/2014/main" id="{FE4243CC-5864-7C01-EEE3-5F9F82939375}"/>
                </a:ext>
              </a:extLst>
            </p:cNvPr>
            <p:cNvGrpSpPr/>
            <p:nvPr/>
          </p:nvGrpSpPr>
          <p:grpSpPr>
            <a:xfrm>
              <a:off x="5578249" y="4535169"/>
              <a:ext cx="1645920" cy="620557"/>
              <a:chOff x="5448709" y="4535169"/>
              <a:chExt cx="1645920" cy="620557"/>
            </a:xfrm>
          </p:grpSpPr>
          <p:grpSp>
            <p:nvGrpSpPr>
              <p:cNvPr id="1070" name="Group 1069">
                <a:extLst>
                  <a:ext uri="{FF2B5EF4-FFF2-40B4-BE49-F238E27FC236}">
                    <a16:creationId xmlns:a16="http://schemas.microsoft.com/office/drawing/2014/main" id="{7B427A57-32EE-5A97-5B6B-04D62BE7A9A5}"/>
                  </a:ext>
                </a:extLst>
              </p:cNvPr>
              <p:cNvGrpSpPr/>
              <p:nvPr/>
            </p:nvGrpSpPr>
            <p:grpSpPr>
              <a:xfrm>
                <a:off x="5463780" y="4797683"/>
                <a:ext cx="1585129" cy="358043"/>
                <a:chOff x="5463780" y="4617441"/>
                <a:chExt cx="1585129" cy="358043"/>
              </a:xfrm>
            </p:grpSpPr>
            <p:sp>
              <p:nvSpPr>
                <p:cNvPr id="1061" name="TextBox 1060">
                  <a:extLst>
                    <a:ext uri="{FF2B5EF4-FFF2-40B4-BE49-F238E27FC236}">
                      <a16:creationId xmlns:a16="http://schemas.microsoft.com/office/drawing/2014/main" id="{5F46BB2C-3D16-B503-D37C-E2E0F33F3B35}"/>
                    </a:ext>
                  </a:extLst>
                </p:cNvPr>
                <p:cNvSpPr txBox="1"/>
                <p:nvPr/>
              </p:nvSpPr>
              <p:spPr>
                <a:xfrm>
                  <a:off x="5463780" y="4617441"/>
                  <a:ext cx="852469"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Sam </a:t>
                  </a:r>
                  <a:r>
                    <a:rPr kumimoji="0" lang="en-US" sz="1050" b="0" i="0" u="none" strike="noStrike" kern="0" cap="none" spc="0" normalizeH="0" baseline="0" noProof="0" err="1">
                      <a:ln>
                        <a:noFill/>
                      </a:ln>
                      <a:solidFill>
                        <a:srgbClr val="353535"/>
                      </a:solidFill>
                      <a:effectLst/>
                      <a:uLnTx/>
                      <a:uFillTx/>
                      <a:latin typeface="Segoe UI"/>
                      <a:ea typeface="+mn-ea"/>
                      <a:cs typeface="Segoe UI"/>
                    </a:rPr>
                    <a:t>Centrell</a:t>
                  </a:r>
                  <a:endParaRPr kumimoji="0" lang="en-US" sz="1050" b="0" i="0" u="none" strike="noStrike" kern="0" cap="none" spc="0" normalizeH="0" baseline="0" noProof="0">
                    <a:ln>
                      <a:noFill/>
                    </a:ln>
                    <a:solidFill>
                      <a:srgbClr val="353535"/>
                    </a:solidFill>
                    <a:effectLst/>
                    <a:uLnTx/>
                    <a:uFillTx/>
                    <a:latin typeface="Segoe UI"/>
                    <a:ea typeface="+mn-ea"/>
                    <a:cs typeface="Segoe UI"/>
                  </a:endParaRPr>
                </a:p>
              </p:txBody>
            </p:sp>
            <p:sp>
              <p:nvSpPr>
                <p:cNvPr id="1066" name="TextBox 1065">
                  <a:extLst>
                    <a:ext uri="{FF2B5EF4-FFF2-40B4-BE49-F238E27FC236}">
                      <a16:creationId xmlns:a16="http://schemas.microsoft.com/office/drawing/2014/main" id="{E2667A5D-F216-4648-B818-3D46429A9186}"/>
                    </a:ext>
                  </a:extLst>
                </p:cNvPr>
                <p:cNvSpPr txBox="1"/>
                <p:nvPr/>
              </p:nvSpPr>
              <p:spPr>
                <a:xfrm>
                  <a:off x="5463780" y="4813901"/>
                  <a:ext cx="852469"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Jessie Irwin</a:t>
                  </a:r>
                </a:p>
              </p:txBody>
            </p:sp>
            <p:sp>
              <p:nvSpPr>
                <p:cNvPr id="1067" name="TextBox 1066">
                  <a:extLst>
                    <a:ext uri="{FF2B5EF4-FFF2-40B4-BE49-F238E27FC236}">
                      <a16:creationId xmlns:a16="http://schemas.microsoft.com/office/drawing/2014/main" id="{B5754F41-89AB-602A-B8CB-EFCFF0141974}"/>
                    </a:ext>
                  </a:extLst>
                </p:cNvPr>
                <p:cNvSpPr txBox="1"/>
                <p:nvPr/>
              </p:nvSpPr>
              <p:spPr>
                <a:xfrm>
                  <a:off x="6467379" y="4617441"/>
                  <a:ext cx="581530"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18 days</a:t>
                  </a:r>
                </a:p>
              </p:txBody>
            </p:sp>
            <p:sp>
              <p:nvSpPr>
                <p:cNvPr id="1068" name="TextBox 1067">
                  <a:extLst>
                    <a:ext uri="{FF2B5EF4-FFF2-40B4-BE49-F238E27FC236}">
                      <a16:creationId xmlns:a16="http://schemas.microsoft.com/office/drawing/2014/main" id="{FFEA082D-0299-1DD5-A4AA-34FCCE5BB827}"/>
                    </a:ext>
                  </a:extLst>
                </p:cNvPr>
                <p:cNvSpPr txBox="1"/>
                <p:nvPr/>
              </p:nvSpPr>
              <p:spPr>
                <a:xfrm>
                  <a:off x="6467379" y="4813901"/>
                  <a:ext cx="581530"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125 days</a:t>
                  </a:r>
                </a:p>
              </p:txBody>
            </p:sp>
          </p:grpSp>
          <p:sp>
            <p:nvSpPr>
              <p:cNvPr id="1071" name="TextBox 1070">
                <a:extLst>
                  <a:ext uri="{FF2B5EF4-FFF2-40B4-BE49-F238E27FC236}">
                    <a16:creationId xmlns:a16="http://schemas.microsoft.com/office/drawing/2014/main" id="{E3F2CC01-0DAC-D99D-8872-6BD02FF8B45D}"/>
                  </a:ext>
                </a:extLst>
              </p:cNvPr>
              <p:cNvSpPr txBox="1"/>
              <p:nvPr/>
            </p:nvSpPr>
            <p:spPr>
              <a:xfrm>
                <a:off x="5448709" y="4535169"/>
                <a:ext cx="1645920"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200" b="0" i="0" u="none" strike="noStrike" kern="0" cap="none" spc="-30" normalizeH="0" baseline="0" noProof="0">
                    <a:ln>
                      <a:noFill/>
                    </a:ln>
                    <a:solidFill>
                      <a:srgbClr val="353535"/>
                    </a:solidFill>
                    <a:effectLst/>
                    <a:uLnTx/>
                    <a:uFillTx/>
                    <a:latin typeface="Segoe UI Semibold"/>
                    <a:ea typeface="+mn-ea"/>
                    <a:cs typeface="Segoe UI"/>
                  </a:rPr>
                  <a:t>Last sign in activity</a:t>
                </a:r>
              </a:p>
            </p:txBody>
          </p:sp>
          <p:cxnSp>
            <p:nvCxnSpPr>
              <p:cNvPr id="1074" name="Straight Connector 1073">
                <a:extLst>
                  <a:ext uri="{FF2B5EF4-FFF2-40B4-BE49-F238E27FC236}">
                    <a16:creationId xmlns:a16="http://schemas.microsoft.com/office/drawing/2014/main" id="{F43B222B-FEF3-3105-0FB8-02B1386F60B8}"/>
                  </a:ext>
                </a:extLst>
              </p:cNvPr>
              <p:cNvCxnSpPr/>
              <p:nvPr/>
            </p:nvCxnSpPr>
            <p:spPr>
              <a:xfrm>
                <a:off x="5448709" y="4748543"/>
                <a:ext cx="16002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6" name="Straight Connector 1075">
                <a:extLst>
                  <a:ext uri="{FF2B5EF4-FFF2-40B4-BE49-F238E27FC236}">
                    <a16:creationId xmlns:a16="http://schemas.microsoft.com/office/drawing/2014/main" id="{3A578BAD-EF1E-4375-5F56-AABF73B4FC16}"/>
                  </a:ext>
                </a:extLst>
              </p:cNvPr>
              <p:cNvCxnSpPr/>
              <p:nvPr/>
            </p:nvCxnSpPr>
            <p:spPr>
              <a:xfrm>
                <a:off x="5452519" y="4979048"/>
                <a:ext cx="1600200" cy="0"/>
              </a:xfrm>
              <a:prstGeom prst="line">
                <a:avLst/>
              </a:prstGeom>
              <a:ln w="31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102" name="Group 1101">
            <a:extLst>
              <a:ext uri="{FF2B5EF4-FFF2-40B4-BE49-F238E27FC236}">
                <a16:creationId xmlns:a16="http://schemas.microsoft.com/office/drawing/2014/main" id="{BE06D4B9-67EA-A08E-5C1F-A0F610DCDFFC}"/>
              </a:ext>
            </a:extLst>
          </p:cNvPr>
          <p:cNvGrpSpPr/>
          <p:nvPr/>
        </p:nvGrpSpPr>
        <p:grpSpPr>
          <a:xfrm>
            <a:off x="3863094" y="3516429"/>
            <a:ext cx="822960" cy="822960"/>
            <a:chOff x="4230117" y="3516429"/>
            <a:chExt cx="822960" cy="822960"/>
          </a:xfrm>
        </p:grpSpPr>
        <p:sp>
          <p:nvSpPr>
            <p:cNvPr id="1100" name="Oval 1099">
              <a:extLst>
                <a:ext uri="{FF2B5EF4-FFF2-40B4-BE49-F238E27FC236}">
                  <a16:creationId xmlns:a16="http://schemas.microsoft.com/office/drawing/2014/main" id="{D666B7CE-0F7B-4F1D-8D73-A771F735CD08}"/>
                </a:ext>
              </a:extLst>
            </p:cNvPr>
            <p:cNvSpPr/>
            <p:nvPr/>
          </p:nvSpPr>
          <p:spPr bwMode="auto">
            <a:xfrm>
              <a:off x="4230117" y="3516429"/>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1098" name="Group 1097">
              <a:extLst>
                <a:ext uri="{FF2B5EF4-FFF2-40B4-BE49-F238E27FC236}">
                  <a16:creationId xmlns:a16="http://schemas.microsoft.com/office/drawing/2014/main" id="{C2E1AB02-D160-E38C-C316-7936EFC6B23D}"/>
                </a:ext>
              </a:extLst>
            </p:cNvPr>
            <p:cNvGrpSpPr/>
            <p:nvPr/>
          </p:nvGrpSpPr>
          <p:grpSpPr>
            <a:xfrm>
              <a:off x="4454286" y="3740598"/>
              <a:ext cx="374622" cy="374622"/>
              <a:chOff x="3559394" y="5104574"/>
              <a:chExt cx="374622" cy="374622"/>
            </a:xfrm>
          </p:grpSpPr>
          <p:sp>
            <p:nvSpPr>
              <p:cNvPr id="1096" name="Graphic 1039">
                <a:extLst>
                  <a:ext uri="{FF2B5EF4-FFF2-40B4-BE49-F238E27FC236}">
                    <a16:creationId xmlns:a16="http://schemas.microsoft.com/office/drawing/2014/main" id="{297A17A7-E932-8251-6756-853E6553D488}"/>
                  </a:ext>
                </a:extLst>
              </p:cNvPr>
              <p:cNvSpPr/>
              <p:nvPr/>
            </p:nvSpPr>
            <p:spPr>
              <a:xfrm>
                <a:off x="3559394" y="5104574"/>
                <a:ext cx="374622" cy="374622"/>
              </a:xfrm>
              <a:custGeom>
                <a:avLst/>
                <a:gdLst>
                  <a:gd name="connsiteX0" fmla="*/ 83811 w 464184"/>
                  <a:gd name="connsiteY0" fmla="*/ 0 h 464184"/>
                  <a:gd name="connsiteX1" fmla="*/ 0 w 464184"/>
                  <a:gd name="connsiteY1" fmla="*/ 83811 h 464184"/>
                  <a:gd name="connsiteX2" fmla="*/ 0 w 464184"/>
                  <a:gd name="connsiteY2" fmla="*/ 380373 h 464184"/>
                  <a:gd name="connsiteX3" fmla="*/ 83811 w 464184"/>
                  <a:gd name="connsiteY3" fmla="*/ 464184 h 464184"/>
                  <a:gd name="connsiteX4" fmla="*/ 380373 w 464184"/>
                  <a:gd name="connsiteY4" fmla="*/ 464184 h 464184"/>
                  <a:gd name="connsiteX5" fmla="*/ 464184 w 464184"/>
                  <a:gd name="connsiteY5" fmla="*/ 380373 h 464184"/>
                  <a:gd name="connsiteX6" fmla="*/ 464184 w 464184"/>
                  <a:gd name="connsiteY6" fmla="*/ 83811 h 464184"/>
                  <a:gd name="connsiteX7" fmla="*/ 380373 w 464184"/>
                  <a:gd name="connsiteY7" fmla="*/ 0 h 464184"/>
                  <a:gd name="connsiteX8" fmla="*/ 83811 w 464184"/>
                  <a:gd name="connsiteY8" fmla="*/ 0 h 464184"/>
                  <a:gd name="connsiteX9" fmla="*/ 38682 w 464184"/>
                  <a:gd name="connsiteY9" fmla="*/ 141834 h 464184"/>
                  <a:gd name="connsiteX10" fmla="*/ 425502 w 464184"/>
                  <a:gd name="connsiteY10" fmla="*/ 141834 h 464184"/>
                  <a:gd name="connsiteX11" fmla="*/ 425502 w 464184"/>
                  <a:gd name="connsiteY11" fmla="*/ 380373 h 464184"/>
                  <a:gd name="connsiteX12" fmla="*/ 380373 w 464184"/>
                  <a:gd name="connsiteY12" fmla="*/ 425502 h 464184"/>
                  <a:gd name="connsiteX13" fmla="*/ 83811 w 464184"/>
                  <a:gd name="connsiteY13" fmla="*/ 425502 h 464184"/>
                  <a:gd name="connsiteX14" fmla="*/ 38682 w 464184"/>
                  <a:gd name="connsiteY14" fmla="*/ 380373 h 464184"/>
                  <a:gd name="connsiteX15" fmla="*/ 38682 w 464184"/>
                  <a:gd name="connsiteY15" fmla="*/ 141834 h 464184"/>
                  <a:gd name="connsiteX16" fmla="*/ 341691 w 464184"/>
                  <a:gd name="connsiteY16" fmla="*/ 296562 h 464184"/>
                  <a:gd name="connsiteX17" fmla="*/ 309456 w 464184"/>
                  <a:gd name="connsiteY17" fmla="*/ 328797 h 464184"/>
                  <a:gd name="connsiteX18" fmla="*/ 341691 w 464184"/>
                  <a:gd name="connsiteY18" fmla="*/ 361032 h 464184"/>
                  <a:gd name="connsiteX19" fmla="*/ 373926 w 464184"/>
                  <a:gd name="connsiteY19" fmla="*/ 328797 h 464184"/>
                  <a:gd name="connsiteX20" fmla="*/ 341691 w 464184"/>
                  <a:gd name="connsiteY20" fmla="*/ 296562 h 464184"/>
                  <a:gd name="connsiteX21" fmla="*/ 232092 w 464184"/>
                  <a:gd name="connsiteY21" fmla="*/ 296562 h 464184"/>
                  <a:gd name="connsiteX22" fmla="*/ 199857 w 464184"/>
                  <a:gd name="connsiteY22" fmla="*/ 328797 h 464184"/>
                  <a:gd name="connsiteX23" fmla="*/ 232092 w 464184"/>
                  <a:gd name="connsiteY23" fmla="*/ 361032 h 464184"/>
                  <a:gd name="connsiteX24" fmla="*/ 264327 w 464184"/>
                  <a:gd name="connsiteY24" fmla="*/ 328797 h 464184"/>
                  <a:gd name="connsiteX25" fmla="*/ 232092 w 464184"/>
                  <a:gd name="connsiteY25" fmla="*/ 296562 h 464184"/>
                  <a:gd name="connsiteX26" fmla="*/ 341691 w 464184"/>
                  <a:gd name="connsiteY26" fmla="*/ 193410 h 464184"/>
                  <a:gd name="connsiteX27" fmla="*/ 309456 w 464184"/>
                  <a:gd name="connsiteY27" fmla="*/ 225645 h 464184"/>
                  <a:gd name="connsiteX28" fmla="*/ 341691 w 464184"/>
                  <a:gd name="connsiteY28" fmla="*/ 257880 h 464184"/>
                  <a:gd name="connsiteX29" fmla="*/ 373926 w 464184"/>
                  <a:gd name="connsiteY29" fmla="*/ 225645 h 464184"/>
                  <a:gd name="connsiteX30" fmla="*/ 341691 w 464184"/>
                  <a:gd name="connsiteY30" fmla="*/ 193410 h 464184"/>
                  <a:gd name="connsiteX31" fmla="*/ 232092 w 464184"/>
                  <a:gd name="connsiteY31" fmla="*/ 193410 h 464184"/>
                  <a:gd name="connsiteX32" fmla="*/ 199857 w 464184"/>
                  <a:gd name="connsiteY32" fmla="*/ 225645 h 464184"/>
                  <a:gd name="connsiteX33" fmla="*/ 232092 w 464184"/>
                  <a:gd name="connsiteY33" fmla="*/ 257880 h 464184"/>
                  <a:gd name="connsiteX34" fmla="*/ 264327 w 464184"/>
                  <a:gd name="connsiteY34" fmla="*/ 225645 h 464184"/>
                  <a:gd name="connsiteX35" fmla="*/ 232092 w 464184"/>
                  <a:gd name="connsiteY35" fmla="*/ 193410 h 464184"/>
                  <a:gd name="connsiteX36" fmla="*/ 122493 w 464184"/>
                  <a:gd name="connsiteY36" fmla="*/ 193410 h 464184"/>
                  <a:gd name="connsiteX37" fmla="*/ 90258 w 464184"/>
                  <a:gd name="connsiteY37" fmla="*/ 225645 h 464184"/>
                  <a:gd name="connsiteX38" fmla="*/ 122493 w 464184"/>
                  <a:gd name="connsiteY38" fmla="*/ 257880 h 464184"/>
                  <a:gd name="connsiteX39" fmla="*/ 154728 w 464184"/>
                  <a:gd name="connsiteY39" fmla="*/ 225645 h 464184"/>
                  <a:gd name="connsiteX40" fmla="*/ 122493 w 464184"/>
                  <a:gd name="connsiteY40" fmla="*/ 193410 h 464184"/>
                  <a:gd name="connsiteX41" fmla="*/ 83811 w 464184"/>
                  <a:gd name="connsiteY41" fmla="*/ 38682 h 464184"/>
                  <a:gd name="connsiteX42" fmla="*/ 380373 w 464184"/>
                  <a:gd name="connsiteY42" fmla="*/ 38682 h 464184"/>
                  <a:gd name="connsiteX43" fmla="*/ 425502 w 464184"/>
                  <a:gd name="connsiteY43" fmla="*/ 83811 h 464184"/>
                  <a:gd name="connsiteX44" fmla="*/ 425502 w 464184"/>
                  <a:gd name="connsiteY44" fmla="*/ 103152 h 464184"/>
                  <a:gd name="connsiteX45" fmla="*/ 38682 w 464184"/>
                  <a:gd name="connsiteY45" fmla="*/ 103152 h 464184"/>
                  <a:gd name="connsiteX46" fmla="*/ 38682 w 464184"/>
                  <a:gd name="connsiteY46" fmla="*/ 83811 h 464184"/>
                  <a:gd name="connsiteX47" fmla="*/ 83811 w 464184"/>
                  <a:gd name="connsiteY47" fmla="*/ 38682 h 46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64184" h="464184">
                    <a:moveTo>
                      <a:pt x="83811" y="0"/>
                    </a:moveTo>
                    <a:cubicBezTo>
                      <a:pt x="37523" y="0"/>
                      <a:pt x="0" y="37523"/>
                      <a:pt x="0" y="83811"/>
                    </a:cubicBezTo>
                    <a:lnTo>
                      <a:pt x="0" y="380373"/>
                    </a:lnTo>
                    <a:cubicBezTo>
                      <a:pt x="0" y="426660"/>
                      <a:pt x="37523" y="464184"/>
                      <a:pt x="83811" y="464184"/>
                    </a:cubicBezTo>
                    <a:lnTo>
                      <a:pt x="380373" y="464184"/>
                    </a:lnTo>
                    <a:cubicBezTo>
                      <a:pt x="426660" y="464184"/>
                      <a:pt x="464184" y="426660"/>
                      <a:pt x="464184" y="380373"/>
                    </a:cubicBezTo>
                    <a:lnTo>
                      <a:pt x="464184" y="83811"/>
                    </a:lnTo>
                    <a:cubicBezTo>
                      <a:pt x="464184" y="37523"/>
                      <a:pt x="426660" y="0"/>
                      <a:pt x="380373" y="0"/>
                    </a:cubicBezTo>
                    <a:lnTo>
                      <a:pt x="83811" y="0"/>
                    </a:lnTo>
                    <a:close/>
                    <a:moveTo>
                      <a:pt x="38682" y="141834"/>
                    </a:moveTo>
                    <a:lnTo>
                      <a:pt x="425502" y="141834"/>
                    </a:lnTo>
                    <a:lnTo>
                      <a:pt x="425502" y="380373"/>
                    </a:lnTo>
                    <a:cubicBezTo>
                      <a:pt x="425502" y="405297"/>
                      <a:pt x="405297" y="425502"/>
                      <a:pt x="380373" y="425502"/>
                    </a:cubicBezTo>
                    <a:lnTo>
                      <a:pt x="83811" y="425502"/>
                    </a:lnTo>
                    <a:cubicBezTo>
                      <a:pt x="58887" y="425502"/>
                      <a:pt x="38682" y="405297"/>
                      <a:pt x="38682" y="380373"/>
                    </a:cubicBezTo>
                    <a:lnTo>
                      <a:pt x="38682" y="141834"/>
                    </a:lnTo>
                    <a:close/>
                    <a:moveTo>
                      <a:pt x="341691" y="296562"/>
                    </a:moveTo>
                    <a:cubicBezTo>
                      <a:pt x="323887" y="296562"/>
                      <a:pt x="309456" y="310993"/>
                      <a:pt x="309456" y="328797"/>
                    </a:cubicBezTo>
                    <a:cubicBezTo>
                      <a:pt x="309456" y="346601"/>
                      <a:pt x="323887" y="361032"/>
                      <a:pt x="341691" y="361032"/>
                    </a:cubicBezTo>
                    <a:cubicBezTo>
                      <a:pt x="359495" y="361032"/>
                      <a:pt x="373926" y="346601"/>
                      <a:pt x="373926" y="328797"/>
                    </a:cubicBezTo>
                    <a:cubicBezTo>
                      <a:pt x="373926" y="310993"/>
                      <a:pt x="359495" y="296562"/>
                      <a:pt x="341691" y="296562"/>
                    </a:cubicBezTo>
                    <a:close/>
                    <a:moveTo>
                      <a:pt x="232092" y="296562"/>
                    </a:moveTo>
                    <a:cubicBezTo>
                      <a:pt x="214288" y="296562"/>
                      <a:pt x="199857" y="310993"/>
                      <a:pt x="199857" y="328797"/>
                    </a:cubicBezTo>
                    <a:cubicBezTo>
                      <a:pt x="199857" y="346601"/>
                      <a:pt x="214288" y="361032"/>
                      <a:pt x="232092" y="361032"/>
                    </a:cubicBezTo>
                    <a:cubicBezTo>
                      <a:pt x="249896" y="361032"/>
                      <a:pt x="264327" y="346601"/>
                      <a:pt x="264327" y="328797"/>
                    </a:cubicBezTo>
                    <a:cubicBezTo>
                      <a:pt x="264327" y="310993"/>
                      <a:pt x="249896" y="296562"/>
                      <a:pt x="232092" y="296562"/>
                    </a:cubicBezTo>
                    <a:close/>
                    <a:moveTo>
                      <a:pt x="341691" y="193410"/>
                    </a:moveTo>
                    <a:cubicBezTo>
                      <a:pt x="323887" y="193410"/>
                      <a:pt x="309456" y="207841"/>
                      <a:pt x="309456" y="225645"/>
                    </a:cubicBezTo>
                    <a:cubicBezTo>
                      <a:pt x="309456" y="243449"/>
                      <a:pt x="323887" y="257880"/>
                      <a:pt x="341691" y="257880"/>
                    </a:cubicBezTo>
                    <a:cubicBezTo>
                      <a:pt x="359495" y="257880"/>
                      <a:pt x="373926" y="243449"/>
                      <a:pt x="373926" y="225645"/>
                    </a:cubicBezTo>
                    <a:cubicBezTo>
                      <a:pt x="373926" y="207841"/>
                      <a:pt x="359495" y="193410"/>
                      <a:pt x="341691" y="193410"/>
                    </a:cubicBezTo>
                    <a:close/>
                    <a:moveTo>
                      <a:pt x="232092" y="193410"/>
                    </a:moveTo>
                    <a:cubicBezTo>
                      <a:pt x="214288" y="193410"/>
                      <a:pt x="199857" y="207841"/>
                      <a:pt x="199857" y="225645"/>
                    </a:cubicBezTo>
                    <a:cubicBezTo>
                      <a:pt x="199857" y="243449"/>
                      <a:pt x="214288" y="257880"/>
                      <a:pt x="232092" y="257880"/>
                    </a:cubicBezTo>
                    <a:cubicBezTo>
                      <a:pt x="249896" y="257880"/>
                      <a:pt x="264327" y="243449"/>
                      <a:pt x="264327" y="225645"/>
                    </a:cubicBezTo>
                    <a:cubicBezTo>
                      <a:pt x="264327" y="207841"/>
                      <a:pt x="249896" y="193410"/>
                      <a:pt x="232092" y="193410"/>
                    </a:cubicBezTo>
                    <a:close/>
                    <a:moveTo>
                      <a:pt x="122493" y="193410"/>
                    </a:moveTo>
                    <a:cubicBezTo>
                      <a:pt x="104690" y="193410"/>
                      <a:pt x="90258" y="207841"/>
                      <a:pt x="90258" y="225645"/>
                    </a:cubicBezTo>
                    <a:cubicBezTo>
                      <a:pt x="90258" y="243449"/>
                      <a:pt x="104690" y="257880"/>
                      <a:pt x="122493" y="257880"/>
                    </a:cubicBezTo>
                    <a:cubicBezTo>
                      <a:pt x="140296" y="257880"/>
                      <a:pt x="154728" y="243449"/>
                      <a:pt x="154728" y="225645"/>
                    </a:cubicBezTo>
                    <a:cubicBezTo>
                      <a:pt x="154728" y="207841"/>
                      <a:pt x="140296" y="193410"/>
                      <a:pt x="122493" y="193410"/>
                    </a:cubicBezTo>
                    <a:close/>
                    <a:moveTo>
                      <a:pt x="83811" y="38682"/>
                    </a:moveTo>
                    <a:lnTo>
                      <a:pt x="380373" y="38682"/>
                    </a:lnTo>
                    <a:cubicBezTo>
                      <a:pt x="405297" y="38682"/>
                      <a:pt x="425502" y="58887"/>
                      <a:pt x="425502" y="83811"/>
                    </a:cubicBezTo>
                    <a:lnTo>
                      <a:pt x="425502" y="103152"/>
                    </a:lnTo>
                    <a:lnTo>
                      <a:pt x="38682" y="103152"/>
                    </a:lnTo>
                    <a:lnTo>
                      <a:pt x="38682" y="83811"/>
                    </a:lnTo>
                    <a:cubicBezTo>
                      <a:pt x="38682" y="58887"/>
                      <a:pt x="58887" y="38682"/>
                      <a:pt x="83811" y="38682"/>
                    </a:cubicBezTo>
                    <a:close/>
                  </a:path>
                </a:pathLst>
              </a:custGeom>
              <a:solidFill>
                <a:srgbClr val="212121"/>
              </a:solidFill>
              <a:ln w="254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7" name="Oval 1096">
                <a:extLst>
                  <a:ext uri="{FF2B5EF4-FFF2-40B4-BE49-F238E27FC236}">
                    <a16:creationId xmlns:a16="http://schemas.microsoft.com/office/drawing/2014/main" id="{1E6207EF-F943-166F-0533-5F29D3CC8621}"/>
                  </a:ext>
                </a:extLst>
              </p:cNvPr>
              <p:cNvSpPr/>
              <p:nvPr/>
            </p:nvSpPr>
            <p:spPr bwMode="auto">
              <a:xfrm>
                <a:off x="3631743" y="5261176"/>
                <a:ext cx="53517" cy="535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53FFA8D5-92BF-36EF-E27B-8ADDC131E468}"/>
              </a:ext>
            </a:extLst>
          </p:cNvPr>
          <p:cNvGrpSpPr/>
          <p:nvPr/>
        </p:nvGrpSpPr>
        <p:grpSpPr>
          <a:xfrm>
            <a:off x="3086210" y="3767889"/>
            <a:ext cx="320040" cy="320040"/>
            <a:chOff x="5951900" y="4858778"/>
            <a:chExt cx="320040" cy="320040"/>
          </a:xfrm>
        </p:grpSpPr>
        <p:sp>
          <p:nvSpPr>
            <p:cNvPr id="6" name="Oval 5">
              <a:extLst>
                <a:ext uri="{FF2B5EF4-FFF2-40B4-BE49-F238E27FC236}">
                  <a16:creationId xmlns:a16="http://schemas.microsoft.com/office/drawing/2014/main" id="{82667CED-FDE0-A093-38F3-C46E6D90084D}"/>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9" name="Freeform: Shape 8">
              <a:extLst>
                <a:ext uri="{FF2B5EF4-FFF2-40B4-BE49-F238E27FC236}">
                  <a16:creationId xmlns:a16="http://schemas.microsoft.com/office/drawing/2014/main" id="{3192FDFB-89AD-FF72-DE6D-F7C9C9265079}"/>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AF8CD4C4-228B-7D5C-2CAF-290FC0CB2691}"/>
              </a:ext>
            </a:extLst>
          </p:cNvPr>
          <p:cNvGrpSpPr/>
          <p:nvPr/>
        </p:nvGrpSpPr>
        <p:grpSpPr>
          <a:xfrm>
            <a:off x="5009755" y="3767889"/>
            <a:ext cx="320040" cy="320040"/>
            <a:chOff x="5951900" y="4858778"/>
            <a:chExt cx="320040" cy="320040"/>
          </a:xfrm>
        </p:grpSpPr>
        <p:sp>
          <p:nvSpPr>
            <p:cNvPr id="11" name="Oval 10">
              <a:extLst>
                <a:ext uri="{FF2B5EF4-FFF2-40B4-BE49-F238E27FC236}">
                  <a16:creationId xmlns:a16="http://schemas.microsoft.com/office/drawing/2014/main" id="{6BDC79D8-32F9-A169-D283-537B0F732A77}"/>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2" name="Freeform: Shape 11">
              <a:extLst>
                <a:ext uri="{FF2B5EF4-FFF2-40B4-BE49-F238E27FC236}">
                  <a16:creationId xmlns:a16="http://schemas.microsoft.com/office/drawing/2014/main" id="{A46DCF69-2EA0-FA62-BD1C-50F2F8B89D81}"/>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DCA4B883-1A9D-0C11-486A-C4C735DCF50D}"/>
              </a:ext>
            </a:extLst>
          </p:cNvPr>
          <p:cNvGrpSpPr/>
          <p:nvPr/>
        </p:nvGrpSpPr>
        <p:grpSpPr>
          <a:xfrm>
            <a:off x="6948913" y="3767889"/>
            <a:ext cx="320040" cy="320040"/>
            <a:chOff x="5951900" y="4858778"/>
            <a:chExt cx="320040" cy="320040"/>
          </a:xfrm>
        </p:grpSpPr>
        <p:sp>
          <p:nvSpPr>
            <p:cNvPr id="15" name="Oval 14">
              <a:extLst>
                <a:ext uri="{FF2B5EF4-FFF2-40B4-BE49-F238E27FC236}">
                  <a16:creationId xmlns:a16="http://schemas.microsoft.com/office/drawing/2014/main" id="{5B77C477-E342-8F8D-9FC1-DFA49E4DAA9B}"/>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6" name="Freeform: Shape 15">
              <a:extLst>
                <a:ext uri="{FF2B5EF4-FFF2-40B4-BE49-F238E27FC236}">
                  <a16:creationId xmlns:a16="http://schemas.microsoft.com/office/drawing/2014/main" id="{8880BAC0-6DB0-52E7-A499-8F9B5C216596}"/>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38936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317D2D1C-68A0-A037-F6DF-560C2104CD3F}"/>
              </a:ext>
            </a:extLst>
          </p:cNvPr>
          <p:cNvSpPr/>
          <p:nvPr/>
        </p:nvSpPr>
        <p:spPr bwMode="auto">
          <a:xfrm>
            <a:off x="6410120" y="2631582"/>
            <a:ext cx="4945922" cy="2286000"/>
          </a:xfrm>
          <a:prstGeom prst="roundRect">
            <a:avLst>
              <a:gd name="adj" fmla="val 18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pic>
        <p:nvPicPr>
          <p:cNvPr id="87" name="Picture 86">
            <a:extLst>
              <a:ext uri="{FF2B5EF4-FFF2-40B4-BE49-F238E27FC236}">
                <a16:creationId xmlns:a16="http://schemas.microsoft.com/office/drawing/2014/main" id="{2D4AC19E-CC9E-4C74-B299-43475082954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6406" y="4230561"/>
            <a:ext cx="337253" cy="337253"/>
          </a:xfrm>
          <a:prstGeom prst="rect">
            <a:avLst/>
          </a:prstGeom>
        </p:spPr>
      </p:pic>
      <p:sp>
        <p:nvSpPr>
          <p:cNvPr id="88" name="Content Placeholder 3">
            <a:extLst>
              <a:ext uri="{FF2B5EF4-FFF2-40B4-BE49-F238E27FC236}">
                <a16:creationId xmlns:a16="http://schemas.microsoft.com/office/drawing/2014/main" id="{F2A08159-C80C-462B-81BC-351ED7ABD1FC}"/>
              </a:ext>
            </a:extLst>
          </p:cNvPr>
          <p:cNvSpPr txBox="1">
            <a:spLocks/>
          </p:cNvSpPr>
          <p:nvPr/>
        </p:nvSpPr>
        <p:spPr>
          <a:xfrm>
            <a:off x="1097096" y="2330486"/>
            <a:ext cx="4682836"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Reduces need for self-attestation by business partners. Users requesting access will be able to obtain identity attributes from a wide set of issuers.</a:t>
            </a:r>
          </a:p>
        </p:txBody>
      </p:sp>
      <p:sp>
        <p:nvSpPr>
          <p:cNvPr id="120" name="TextBox 119">
            <a:extLst>
              <a:ext uri="{FF2B5EF4-FFF2-40B4-BE49-F238E27FC236}">
                <a16:creationId xmlns:a16="http://schemas.microsoft.com/office/drawing/2014/main" id="{9321AABC-78D8-41A2-AA5A-23DD37E784FC}"/>
              </a:ext>
            </a:extLst>
          </p:cNvPr>
          <p:cNvSpPr txBox="1"/>
          <p:nvPr/>
        </p:nvSpPr>
        <p:spPr>
          <a:xfrm>
            <a:off x="1097096" y="3395139"/>
            <a:ext cx="4682836" cy="492443"/>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Wingdings" panose="05000000000000000000" pitchFamily="2" charset="2"/>
              <a:buNone/>
              <a:tabLst/>
              <a:defRPr kumimoji="0" sz="1600" b="0" i="0" u="none" strike="noStrike" cap="none" spc="0" normalizeH="0" baseline="0">
                <a:ln>
                  <a:noFill/>
                </a:ln>
                <a:gradFill>
                  <a:gsLst>
                    <a:gs pos="1250">
                      <a:srgbClr val="000000"/>
                    </a:gs>
                    <a:gs pos="100000">
                      <a:srgbClr val="000000"/>
                    </a:gs>
                  </a:gsLst>
                  <a:lin ang="5400000" scaled="0"/>
                </a:gradFill>
                <a:effectLst/>
                <a:uLnTx/>
                <a:uFillTx/>
                <a:latin typeface="Segoe UI" panose="020B0502040204020203" pitchFamily="34" charset="0"/>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Simplifies approval processes, as approvers do not need to vet requestor’s authenticity of claims.</a:t>
            </a:r>
          </a:p>
        </p:txBody>
      </p:sp>
      <p:sp>
        <p:nvSpPr>
          <p:cNvPr id="126" name="TextBox 125">
            <a:extLst>
              <a:ext uri="{FF2B5EF4-FFF2-40B4-BE49-F238E27FC236}">
                <a16:creationId xmlns:a16="http://schemas.microsoft.com/office/drawing/2014/main" id="{FC0DECB9-17EF-4B0A-BF59-EF26C3FC25C9}"/>
              </a:ext>
            </a:extLst>
          </p:cNvPr>
          <p:cNvSpPr txBox="1"/>
          <p:nvPr/>
        </p:nvSpPr>
        <p:spPr>
          <a:xfrm>
            <a:off x="1097096" y="4213571"/>
            <a:ext cx="4682836" cy="492443"/>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Wingdings" panose="05000000000000000000" pitchFamily="2" charset="2"/>
              <a:buNone/>
              <a:tabLst/>
              <a:defRPr kumimoji="0" sz="1600" b="0" i="0" u="none" strike="noStrike" cap="none" spc="0" normalizeH="0" baseline="0">
                <a:ln>
                  <a:noFill/>
                </a:ln>
                <a:gradFill>
                  <a:gsLst>
                    <a:gs pos="1250">
                      <a:srgbClr val="000000"/>
                    </a:gs>
                    <a:gs pos="100000">
                      <a:srgbClr val="000000"/>
                    </a:gs>
                  </a:gsLst>
                  <a:lin ang="5400000" scaled="0"/>
                </a:gradFill>
                <a:effectLst/>
                <a:uLnTx/>
                <a:uFillTx/>
                <a:latin typeface="Segoe UI" panose="020B0502040204020203" pitchFamily="34" charset="0"/>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Simplifies compliance posture with reduced need for manual validation.</a:t>
            </a:r>
          </a:p>
        </p:txBody>
      </p:sp>
      <p:pic>
        <p:nvPicPr>
          <p:cNvPr id="127" name="Picture 126">
            <a:extLst>
              <a:ext uri="{FF2B5EF4-FFF2-40B4-BE49-F238E27FC236}">
                <a16:creationId xmlns:a16="http://schemas.microsoft.com/office/drawing/2014/main" id="{C9D75241-9441-43AA-B12F-CF21D4A0D4E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6821" y="2381286"/>
            <a:ext cx="357472" cy="357472"/>
          </a:xfrm>
          <a:prstGeom prst="rect">
            <a:avLst/>
          </a:prstGeom>
        </p:spPr>
      </p:pic>
      <p:pic>
        <p:nvPicPr>
          <p:cNvPr id="128" name="Picture 127">
            <a:extLst>
              <a:ext uri="{FF2B5EF4-FFF2-40B4-BE49-F238E27FC236}">
                <a16:creationId xmlns:a16="http://schemas.microsoft.com/office/drawing/2014/main" id="{053C7D5F-21C0-45AF-A1DF-E3C4239DAEA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86406" y="3406229"/>
            <a:ext cx="338749" cy="307393"/>
          </a:xfrm>
          <a:prstGeom prst="rect">
            <a:avLst/>
          </a:prstGeom>
        </p:spPr>
      </p:pic>
      <p:sp>
        <p:nvSpPr>
          <p:cNvPr id="158" name="Title 1">
            <a:extLst>
              <a:ext uri="{FF2B5EF4-FFF2-40B4-BE49-F238E27FC236}">
                <a16:creationId xmlns:a16="http://schemas.microsoft.com/office/drawing/2014/main" id="{E0B01EDA-1B7E-426F-A3A0-94D307250665}"/>
              </a:ext>
            </a:extLst>
          </p:cNvPr>
          <p:cNvSpPr>
            <a:spLocks noGrp="1"/>
          </p:cNvSpPr>
          <p:nvPr>
            <p:ph type="title"/>
          </p:nvPr>
        </p:nvSpPr>
        <p:spPr>
          <a:xfrm>
            <a:off x="588263" y="457200"/>
            <a:ext cx="11018520" cy="553998"/>
          </a:xfrm>
        </p:spPr>
        <p:txBody>
          <a:bodyPr/>
          <a:lstStyle/>
          <a:p>
            <a:r>
              <a:rPr lang="en-US"/>
              <a:t>Access requests for users with decentralized IDs</a:t>
            </a:r>
          </a:p>
        </p:txBody>
      </p:sp>
      <p:sp>
        <p:nvSpPr>
          <p:cNvPr id="3" name="Text Placeholder 2">
            <a:extLst>
              <a:ext uri="{FF2B5EF4-FFF2-40B4-BE49-F238E27FC236}">
                <a16:creationId xmlns:a16="http://schemas.microsoft.com/office/drawing/2014/main" id="{E3E5A96F-3E3F-A571-E729-2FED39684A0E}"/>
              </a:ext>
            </a:extLst>
          </p:cNvPr>
          <p:cNvSpPr>
            <a:spLocks noGrp="1"/>
          </p:cNvSpPr>
          <p:nvPr>
            <p:ph type="body" sz="quarter" idx="10"/>
          </p:nvPr>
        </p:nvSpPr>
        <p:spPr>
          <a:xfrm>
            <a:off x="585787" y="1065828"/>
            <a:ext cx="11020426" cy="369332"/>
          </a:xfrm>
        </p:spPr>
        <p:txBody>
          <a:bodyPr/>
          <a:lstStyle/>
          <a:p>
            <a:r>
              <a:rPr lang="en-US" sz="2400"/>
              <a:t>Entitlement Management with verifiable credentials</a:t>
            </a:r>
          </a:p>
        </p:txBody>
      </p:sp>
      <p:cxnSp>
        <p:nvCxnSpPr>
          <p:cNvPr id="14" name="Straight Arrow Connector 13">
            <a:extLst>
              <a:ext uri="{FF2B5EF4-FFF2-40B4-BE49-F238E27FC236}">
                <a16:creationId xmlns:a16="http://schemas.microsoft.com/office/drawing/2014/main" id="{31004E30-9631-B4A8-2ADE-060DB23AFB46}"/>
              </a:ext>
            </a:extLst>
          </p:cNvPr>
          <p:cNvCxnSpPr>
            <a:cxnSpLocks/>
          </p:cNvCxnSpPr>
          <p:nvPr/>
        </p:nvCxnSpPr>
        <p:spPr>
          <a:xfrm>
            <a:off x="7894320" y="4765304"/>
            <a:ext cx="1837740" cy="0"/>
          </a:xfrm>
          <a:prstGeom prst="straightConnector1">
            <a:avLst/>
          </a:prstGeom>
          <a:ln w="38100" cap="rnd">
            <a:solidFill>
              <a:schemeClr val="accent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130" name="Group 129">
            <a:extLst>
              <a:ext uri="{FF2B5EF4-FFF2-40B4-BE49-F238E27FC236}">
                <a16:creationId xmlns:a16="http://schemas.microsoft.com/office/drawing/2014/main" id="{A7D7E2C9-7721-4FD7-BC01-7457ECC54F69}"/>
              </a:ext>
            </a:extLst>
          </p:cNvPr>
          <p:cNvGrpSpPr/>
          <p:nvPr/>
        </p:nvGrpSpPr>
        <p:grpSpPr>
          <a:xfrm>
            <a:off x="9777983" y="2190357"/>
            <a:ext cx="1828800" cy="3394449"/>
            <a:chOff x="7811880" y="1546036"/>
            <a:chExt cx="2452106" cy="4702370"/>
          </a:xfrm>
        </p:grpSpPr>
        <p:pic>
          <p:nvPicPr>
            <p:cNvPr id="131" name="Picture 8">
              <a:extLst>
                <a:ext uri="{FF2B5EF4-FFF2-40B4-BE49-F238E27FC236}">
                  <a16:creationId xmlns:a16="http://schemas.microsoft.com/office/drawing/2014/main" id="{5993B8B3-0BC0-4AB5-8EED-205ED28AE9B4}"/>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955615" y="1661369"/>
              <a:ext cx="2164636" cy="4465564"/>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6">
              <a:extLst>
                <a:ext uri="{FF2B5EF4-FFF2-40B4-BE49-F238E27FC236}">
                  <a16:creationId xmlns:a16="http://schemas.microsoft.com/office/drawing/2014/main" id="{1699D298-95BC-4384-AFC9-598052FBDD17}"/>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811880" y="1546036"/>
              <a:ext cx="2452106" cy="47023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F0D828B7-D52F-951A-5D40-43866A9E78A9}"/>
              </a:ext>
            </a:extLst>
          </p:cNvPr>
          <p:cNvGrpSpPr/>
          <p:nvPr/>
        </p:nvGrpSpPr>
        <p:grpSpPr>
          <a:xfrm>
            <a:off x="8153502" y="2787427"/>
            <a:ext cx="1459158" cy="1832071"/>
            <a:chOff x="8255000" y="2823410"/>
            <a:chExt cx="1459158" cy="1832071"/>
          </a:xfrm>
        </p:grpSpPr>
        <p:grpSp>
          <p:nvGrpSpPr>
            <p:cNvPr id="11" name="Group 10">
              <a:extLst>
                <a:ext uri="{FF2B5EF4-FFF2-40B4-BE49-F238E27FC236}">
                  <a16:creationId xmlns:a16="http://schemas.microsoft.com/office/drawing/2014/main" id="{C4C4FADE-FED4-E087-9B6E-90B5E6145F16}"/>
                </a:ext>
              </a:extLst>
            </p:cNvPr>
            <p:cNvGrpSpPr/>
            <p:nvPr/>
          </p:nvGrpSpPr>
          <p:grpSpPr>
            <a:xfrm>
              <a:off x="8413079" y="3512481"/>
              <a:ext cx="1143000" cy="1143000"/>
              <a:chOff x="8413079" y="3507401"/>
              <a:chExt cx="1143000" cy="1143000"/>
            </a:xfrm>
          </p:grpSpPr>
          <p:grpSp>
            <p:nvGrpSpPr>
              <p:cNvPr id="10" name="Group 9">
                <a:extLst>
                  <a:ext uri="{FF2B5EF4-FFF2-40B4-BE49-F238E27FC236}">
                    <a16:creationId xmlns:a16="http://schemas.microsoft.com/office/drawing/2014/main" id="{64B3A53A-36AF-EE4C-5FF3-C7AE95E402DC}"/>
                  </a:ext>
                </a:extLst>
              </p:cNvPr>
              <p:cNvGrpSpPr/>
              <p:nvPr/>
            </p:nvGrpSpPr>
            <p:grpSpPr>
              <a:xfrm>
                <a:off x="8413079" y="3507401"/>
                <a:ext cx="1143000" cy="1143000"/>
                <a:chOff x="8413079" y="3507401"/>
                <a:chExt cx="1143000" cy="1143000"/>
              </a:xfrm>
            </p:grpSpPr>
            <p:sp>
              <p:nvSpPr>
                <p:cNvPr id="8" name="Rectangle: Rounded Corners 7">
                  <a:extLst>
                    <a:ext uri="{FF2B5EF4-FFF2-40B4-BE49-F238E27FC236}">
                      <a16:creationId xmlns:a16="http://schemas.microsoft.com/office/drawing/2014/main" id="{F5DD75C6-59E9-2F8A-35C0-36AAA2E9D980}"/>
                    </a:ext>
                  </a:extLst>
                </p:cNvPr>
                <p:cNvSpPr/>
                <p:nvPr/>
              </p:nvSpPr>
              <p:spPr bwMode="auto">
                <a:xfrm>
                  <a:off x="8413079" y="3507401"/>
                  <a:ext cx="1143000" cy="1143000"/>
                </a:xfrm>
                <a:prstGeom prst="roundRect">
                  <a:avLst>
                    <a:gd name="adj" fmla="val 10000"/>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6A113FE0-6053-9C75-95F1-2ACB92768128}"/>
                    </a:ext>
                  </a:extLst>
                </p:cNvPr>
                <p:cNvSpPr/>
                <p:nvPr/>
              </p:nvSpPr>
              <p:spPr bwMode="auto">
                <a:xfrm>
                  <a:off x="8477250" y="3571572"/>
                  <a:ext cx="1014658" cy="1014658"/>
                </a:xfrm>
                <a:prstGeom prst="roundRect">
                  <a:avLst>
                    <a:gd name="adj" fmla="val 751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133" name="Picture 14" descr="See the source image">
                <a:extLst>
                  <a:ext uri="{FF2B5EF4-FFF2-40B4-BE49-F238E27FC236}">
                    <a16:creationId xmlns:a16="http://schemas.microsoft.com/office/drawing/2014/main" id="{F5547E1B-EB18-4DA8-9E6F-788FA735AC31}"/>
                  </a:ext>
                </a:extLst>
              </p:cNvPr>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l="9530" t="9530" r="9530" b="9530"/>
              <a:stretch/>
            </p:blipFill>
            <p:spPr bwMode="auto">
              <a:xfrm>
                <a:off x="8515350" y="3610869"/>
                <a:ext cx="938458" cy="938458"/>
              </a:xfrm>
              <a:prstGeom prst="rect">
                <a:avLst/>
              </a:prstGeom>
              <a:noFill/>
              <a:extLst>
                <a:ext uri="{909E8E84-426E-40DD-AFC4-6F175D3DCCD1}">
                  <a14:hiddenFill xmlns:a14="http://schemas.microsoft.com/office/drawing/2010/main">
                    <a:solidFill>
                      <a:srgbClr val="FFFFFF"/>
                    </a:solidFill>
                  </a14:hiddenFill>
                </a:ext>
              </a:extLst>
            </p:spPr>
          </p:pic>
        </p:grpSp>
        <p:sp>
          <p:nvSpPr>
            <p:cNvPr id="134" name="TextBox 133">
              <a:extLst>
                <a:ext uri="{FF2B5EF4-FFF2-40B4-BE49-F238E27FC236}">
                  <a16:creationId xmlns:a16="http://schemas.microsoft.com/office/drawing/2014/main" id="{40947E5C-54F2-4DE3-BFC0-9CF65D3A20D3}"/>
                </a:ext>
              </a:extLst>
            </p:cNvPr>
            <p:cNvSpPr txBox="1"/>
            <p:nvPr/>
          </p:nvSpPr>
          <p:spPr>
            <a:xfrm>
              <a:off x="8255000" y="2823410"/>
              <a:ext cx="1459158" cy="54938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50" normalizeH="0" baseline="0" noProof="0">
                  <a:ln>
                    <a:noFill/>
                  </a:ln>
                  <a:solidFill>
                    <a:prstClr val="black"/>
                  </a:solidFill>
                  <a:effectLst/>
                  <a:uLnTx/>
                  <a:uFillTx/>
                  <a:latin typeface="Segoe UI Semibold"/>
                  <a:ea typeface="+mn-ea"/>
                  <a:cs typeface="Segoe UI" panose="020B0502040204020203" pitchFamily="34" charset="0"/>
                </a:rPr>
                <a:t>Scan the QR code below to submit your Verified Identity. </a:t>
              </a:r>
            </a:p>
          </p:txBody>
        </p:sp>
      </p:grpSp>
      <p:grpSp>
        <p:nvGrpSpPr>
          <p:cNvPr id="6" name="Group 5">
            <a:extLst>
              <a:ext uri="{FF2B5EF4-FFF2-40B4-BE49-F238E27FC236}">
                <a16:creationId xmlns:a16="http://schemas.microsoft.com/office/drawing/2014/main" id="{BEF85FD4-5D84-A137-EC02-6A9EF10C8E21}"/>
              </a:ext>
            </a:extLst>
          </p:cNvPr>
          <p:cNvGrpSpPr/>
          <p:nvPr/>
        </p:nvGrpSpPr>
        <p:grpSpPr>
          <a:xfrm>
            <a:off x="6159379" y="2190357"/>
            <a:ext cx="1828800" cy="3394449"/>
            <a:chOff x="7491143" y="2279182"/>
            <a:chExt cx="1805595" cy="3394449"/>
          </a:xfrm>
        </p:grpSpPr>
        <p:grpSp>
          <p:nvGrpSpPr>
            <p:cNvPr id="135" name="Group 134">
              <a:extLst>
                <a:ext uri="{FF2B5EF4-FFF2-40B4-BE49-F238E27FC236}">
                  <a16:creationId xmlns:a16="http://schemas.microsoft.com/office/drawing/2014/main" id="{74D89C80-C00A-4181-96F8-12CEC197CEE7}"/>
                </a:ext>
              </a:extLst>
            </p:cNvPr>
            <p:cNvGrpSpPr/>
            <p:nvPr/>
          </p:nvGrpSpPr>
          <p:grpSpPr>
            <a:xfrm>
              <a:off x="7491143" y="2279182"/>
              <a:ext cx="1805595" cy="3394449"/>
              <a:chOff x="7811880" y="1546036"/>
              <a:chExt cx="2452106" cy="4702370"/>
            </a:xfrm>
          </p:grpSpPr>
          <p:pic>
            <p:nvPicPr>
              <p:cNvPr id="136" name="Picture 8">
                <a:extLst>
                  <a:ext uri="{FF2B5EF4-FFF2-40B4-BE49-F238E27FC236}">
                    <a16:creationId xmlns:a16="http://schemas.microsoft.com/office/drawing/2014/main" id="{4630ED51-74F0-4715-87DB-08B7A1BD8A3F}"/>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955615" y="1661369"/>
                <a:ext cx="2164636" cy="4465564"/>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6">
                <a:extLst>
                  <a:ext uri="{FF2B5EF4-FFF2-40B4-BE49-F238E27FC236}">
                    <a16:creationId xmlns:a16="http://schemas.microsoft.com/office/drawing/2014/main" id="{0E5FBCDA-9D31-4038-BF6F-4F6F20581DC0}"/>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811880" y="1546036"/>
                <a:ext cx="2452106" cy="4702370"/>
              </a:xfrm>
              <a:prstGeom prst="rect">
                <a:avLst/>
              </a:prstGeom>
              <a:noFill/>
              <a:extLst>
                <a:ext uri="{909E8E84-426E-40DD-AFC4-6F175D3DCCD1}">
                  <a14:hiddenFill xmlns:a14="http://schemas.microsoft.com/office/drawing/2010/main">
                    <a:solidFill>
                      <a:srgbClr val="FFFFFF"/>
                    </a:solidFill>
                  </a14:hiddenFill>
                </a:ext>
              </a:extLst>
            </p:spPr>
          </p:pic>
        </p:grpSp>
        <p:pic>
          <p:nvPicPr>
            <p:cNvPr id="138" name="Picture 137">
              <a:extLst>
                <a:ext uri="{FF2B5EF4-FFF2-40B4-BE49-F238E27FC236}">
                  <a16:creationId xmlns:a16="http://schemas.microsoft.com/office/drawing/2014/main" id="{B3852C53-33F3-45E8-8A56-A0544808094B}"/>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7677272" y="2845687"/>
              <a:ext cx="1418171" cy="2602613"/>
            </a:xfrm>
            <a:prstGeom prst="rect">
              <a:avLst/>
            </a:prstGeom>
          </p:spPr>
        </p:pic>
      </p:grpSp>
      <p:sp>
        <p:nvSpPr>
          <p:cNvPr id="13" name="Freeform: Shape 12">
            <a:extLst>
              <a:ext uri="{FF2B5EF4-FFF2-40B4-BE49-F238E27FC236}">
                <a16:creationId xmlns:a16="http://schemas.microsoft.com/office/drawing/2014/main" id="{71A0D085-E737-A020-C043-70141A4F283A}"/>
              </a:ext>
            </a:extLst>
          </p:cNvPr>
          <p:cNvSpPr/>
          <p:nvPr/>
        </p:nvSpPr>
        <p:spPr>
          <a:xfrm>
            <a:off x="635464" y="5221582"/>
            <a:ext cx="210783" cy="203757"/>
          </a:xfrm>
          <a:custGeom>
            <a:avLst/>
            <a:gdLst>
              <a:gd name="connsiteX0" fmla="*/ 207270 w 210783"/>
              <a:gd name="connsiteY0" fmla="*/ 98365 h 203757"/>
              <a:gd name="connsiteX1" fmla="*/ 176327 w 210783"/>
              <a:gd name="connsiteY1" fmla="*/ 98365 h 203757"/>
              <a:gd name="connsiteX2" fmla="*/ 168652 w 210783"/>
              <a:gd name="connsiteY2" fmla="*/ 69561 h 203757"/>
              <a:gd name="connsiteX3" fmla="*/ 139848 w 210783"/>
              <a:gd name="connsiteY3" fmla="*/ 77237 h 203757"/>
              <a:gd name="connsiteX4" fmla="*/ 139848 w 210783"/>
              <a:gd name="connsiteY4" fmla="*/ 98365 h 203757"/>
              <a:gd name="connsiteX5" fmla="*/ 108905 w 210783"/>
              <a:gd name="connsiteY5" fmla="*/ 98365 h 203757"/>
              <a:gd name="connsiteX6" fmla="*/ 108905 w 210783"/>
              <a:gd name="connsiteY6" fmla="*/ 64391 h 203757"/>
              <a:gd name="connsiteX7" fmla="*/ 105392 w 210783"/>
              <a:gd name="connsiteY7" fmla="*/ 60878 h 203757"/>
              <a:gd name="connsiteX8" fmla="*/ 102581 w 210783"/>
              <a:gd name="connsiteY8" fmla="*/ 62283 h 203757"/>
              <a:gd name="connsiteX9" fmla="*/ 80179 w 210783"/>
              <a:gd name="connsiteY9" fmla="*/ 65486 h 203757"/>
              <a:gd name="connsiteX10" fmla="*/ 76975 w 210783"/>
              <a:gd name="connsiteY10" fmla="*/ 43084 h 203757"/>
              <a:gd name="connsiteX11" fmla="*/ 99378 w 210783"/>
              <a:gd name="connsiteY11" fmla="*/ 39881 h 203757"/>
              <a:gd name="connsiteX12" fmla="*/ 102581 w 210783"/>
              <a:gd name="connsiteY12" fmla="*/ 43084 h 203757"/>
              <a:gd name="connsiteX13" fmla="*/ 107499 w 210783"/>
              <a:gd name="connsiteY13" fmla="*/ 43787 h 203757"/>
              <a:gd name="connsiteX14" fmla="*/ 108905 w 210783"/>
              <a:gd name="connsiteY14" fmla="*/ 40976 h 203757"/>
              <a:gd name="connsiteX15" fmla="*/ 108905 w 210783"/>
              <a:gd name="connsiteY15" fmla="*/ 3513 h 203757"/>
              <a:gd name="connsiteX16" fmla="*/ 105392 w 210783"/>
              <a:gd name="connsiteY16" fmla="*/ 0 h 203757"/>
              <a:gd name="connsiteX17" fmla="*/ 3513 w 210783"/>
              <a:gd name="connsiteY17" fmla="*/ 0 h 203757"/>
              <a:gd name="connsiteX18" fmla="*/ 0 w 210783"/>
              <a:gd name="connsiteY18" fmla="*/ 3513 h 203757"/>
              <a:gd name="connsiteX19" fmla="*/ 0 w 210783"/>
              <a:gd name="connsiteY19" fmla="*/ 200244 h 203757"/>
              <a:gd name="connsiteX20" fmla="*/ 3513 w 210783"/>
              <a:gd name="connsiteY20" fmla="*/ 203757 h 203757"/>
              <a:gd name="connsiteX21" fmla="*/ 207147 w 210783"/>
              <a:gd name="connsiteY21" fmla="*/ 203757 h 203757"/>
              <a:gd name="connsiteX22" fmla="*/ 210660 w 210783"/>
              <a:gd name="connsiteY22" fmla="*/ 200244 h 203757"/>
              <a:gd name="connsiteX23" fmla="*/ 210783 w 210783"/>
              <a:gd name="connsiteY23" fmla="*/ 101879 h 203757"/>
              <a:gd name="connsiteX24" fmla="*/ 207270 w 210783"/>
              <a:gd name="connsiteY24" fmla="*/ 98365 h 203757"/>
              <a:gd name="connsiteX25" fmla="*/ 7026 w 210783"/>
              <a:gd name="connsiteY25" fmla="*/ 7026 h 203757"/>
              <a:gd name="connsiteX26" fmla="*/ 101879 w 210783"/>
              <a:gd name="connsiteY26" fmla="*/ 7026 h 203757"/>
              <a:gd name="connsiteX27" fmla="*/ 101879 w 210783"/>
              <a:gd name="connsiteY27" fmla="*/ 33114 h 203757"/>
              <a:gd name="connsiteX28" fmla="*/ 70177 w 210783"/>
              <a:gd name="connsiteY28" fmla="*/ 40569 h 203757"/>
              <a:gd name="connsiteX29" fmla="*/ 77631 w 210783"/>
              <a:gd name="connsiteY29" fmla="*/ 72271 h 203757"/>
              <a:gd name="connsiteX30" fmla="*/ 101879 w 210783"/>
              <a:gd name="connsiteY30" fmla="*/ 72271 h 203757"/>
              <a:gd name="connsiteX31" fmla="*/ 101879 w 210783"/>
              <a:gd name="connsiteY31" fmla="*/ 98365 h 203757"/>
              <a:gd name="connsiteX32" fmla="*/ 65627 w 210783"/>
              <a:gd name="connsiteY32" fmla="*/ 98365 h 203757"/>
              <a:gd name="connsiteX33" fmla="*/ 62114 w 210783"/>
              <a:gd name="connsiteY33" fmla="*/ 101879 h 203757"/>
              <a:gd name="connsiteX34" fmla="*/ 63519 w 210783"/>
              <a:gd name="connsiteY34" fmla="*/ 104689 h 203757"/>
              <a:gd name="connsiteX35" fmla="*/ 69984 w 210783"/>
              <a:gd name="connsiteY35" fmla="*/ 117336 h 203757"/>
              <a:gd name="connsiteX36" fmla="*/ 53823 w 210783"/>
              <a:gd name="connsiteY36" fmla="*/ 133496 h 203757"/>
              <a:gd name="connsiteX37" fmla="*/ 37663 w 210783"/>
              <a:gd name="connsiteY37" fmla="*/ 117336 h 203757"/>
              <a:gd name="connsiteX38" fmla="*/ 44131 w 210783"/>
              <a:gd name="connsiteY38" fmla="*/ 104689 h 203757"/>
              <a:gd name="connsiteX39" fmla="*/ 44834 w 210783"/>
              <a:gd name="connsiteY39" fmla="*/ 99771 h 203757"/>
              <a:gd name="connsiteX40" fmla="*/ 42023 w 210783"/>
              <a:gd name="connsiteY40" fmla="*/ 98365 h 203757"/>
              <a:gd name="connsiteX41" fmla="*/ 7026 w 210783"/>
              <a:gd name="connsiteY41" fmla="*/ 98365 h 203757"/>
              <a:gd name="connsiteX42" fmla="*/ 101879 w 210783"/>
              <a:gd name="connsiteY42" fmla="*/ 196731 h 203757"/>
              <a:gd name="connsiteX43" fmla="*/ 7026 w 210783"/>
              <a:gd name="connsiteY43" fmla="*/ 196731 h 203757"/>
              <a:gd name="connsiteX44" fmla="*/ 7026 w 210783"/>
              <a:gd name="connsiteY44" fmla="*/ 105392 h 203757"/>
              <a:gd name="connsiteX45" fmla="*/ 34077 w 210783"/>
              <a:gd name="connsiteY45" fmla="*/ 105392 h 203757"/>
              <a:gd name="connsiteX46" fmla="*/ 30644 w 210783"/>
              <a:gd name="connsiteY46" fmla="*/ 117336 h 203757"/>
              <a:gd name="connsiteX47" fmla="*/ 53830 w 210783"/>
              <a:gd name="connsiteY47" fmla="*/ 140522 h 203757"/>
              <a:gd name="connsiteX48" fmla="*/ 77017 w 210783"/>
              <a:gd name="connsiteY48" fmla="*/ 117336 h 203757"/>
              <a:gd name="connsiteX49" fmla="*/ 73588 w 210783"/>
              <a:gd name="connsiteY49" fmla="*/ 105392 h 203757"/>
              <a:gd name="connsiteX50" fmla="*/ 101879 w 210783"/>
              <a:gd name="connsiteY50" fmla="*/ 105392 h 203757"/>
              <a:gd name="connsiteX51" fmla="*/ 101879 w 210783"/>
              <a:gd name="connsiteY51" fmla="*/ 139026 h 203757"/>
              <a:gd name="connsiteX52" fmla="*/ 105389 w 210783"/>
              <a:gd name="connsiteY52" fmla="*/ 142541 h 203757"/>
              <a:gd name="connsiteX53" fmla="*/ 108237 w 210783"/>
              <a:gd name="connsiteY53" fmla="*/ 141088 h 203757"/>
              <a:gd name="connsiteX54" fmla="*/ 115987 w 210783"/>
              <a:gd name="connsiteY54" fmla="*/ 135404 h 203757"/>
              <a:gd name="connsiteX55" fmla="*/ 136481 w 210783"/>
              <a:gd name="connsiteY55" fmla="*/ 144990 h 203757"/>
              <a:gd name="connsiteX56" fmla="*/ 126894 w 210783"/>
              <a:gd name="connsiteY56" fmla="*/ 165484 h 203757"/>
              <a:gd name="connsiteX57" fmla="*/ 125873 w 210783"/>
              <a:gd name="connsiteY57" fmla="*/ 165816 h 203757"/>
              <a:gd name="connsiteX58" fmla="*/ 125581 w 210783"/>
              <a:gd name="connsiteY58" fmla="*/ 165936 h 203757"/>
              <a:gd name="connsiteX59" fmla="*/ 124682 w 210783"/>
              <a:gd name="connsiteY59" fmla="*/ 166287 h 203757"/>
              <a:gd name="connsiteX60" fmla="*/ 124429 w 210783"/>
              <a:gd name="connsiteY60" fmla="*/ 166385 h 203757"/>
              <a:gd name="connsiteX61" fmla="*/ 123821 w 210783"/>
              <a:gd name="connsiteY61" fmla="*/ 166491 h 203757"/>
              <a:gd name="connsiteX62" fmla="*/ 109832 w 210783"/>
              <a:gd name="connsiteY62" fmla="*/ 162904 h 203757"/>
              <a:gd name="connsiteX63" fmla="*/ 109035 w 210783"/>
              <a:gd name="connsiteY63" fmla="*/ 162117 h 203757"/>
              <a:gd name="connsiteX64" fmla="*/ 108300 w 210783"/>
              <a:gd name="connsiteY64" fmla="*/ 161414 h 203757"/>
              <a:gd name="connsiteX65" fmla="*/ 105392 w 210783"/>
              <a:gd name="connsiteY65" fmla="*/ 159893 h 203757"/>
              <a:gd name="connsiteX66" fmla="*/ 101879 w 210783"/>
              <a:gd name="connsiteY66" fmla="*/ 163406 h 203757"/>
              <a:gd name="connsiteX67" fmla="*/ 101879 w 210783"/>
              <a:gd name="connsiteY67" fmla="*/ 196731 h 203757"/>
              <a:gd name="connsiteX68" fmla="*/ 203638 w 210783"/>
              <a:gd name="connsiteY68" fmla="*/ 196731 h 203757"/>
              <a:gd name="connsiteX69" fmla="*/ 108905 w 210783"/>
              <a:gd name="connsiteY69" fmla="*/ 196731 h 203757"/>
              <a:gd name="connsiteX70" fmla="*/ 108905 w 210783"/>
              <a:gd name="connsiteY70" fmla="*/ 170942 h 203757"/>
              <a:gd name="connsiteX71" fmla="*/ 125272 w 210783"/>
              <a:gd name="connsiteY71" fmla="*/ 173369 h 203757"/>
              <a:gd name="connsiteX72" fmla="*/ 127380 w 210783"/>
              <a:gd name="connsiteY72" fmla="*/ 172775 h 203757"/>
              <a:gd name="connsiteX73" fmla="*/ 128255 w 210783"/>
              <a:gd name="connsiteY73" fmla="*/ 172424 h 203757"/>
              <a:gd name="connsiteX74" fmla="*/ 142883 w 210783"/>
              <a:gd name="connsiteY74" fmla="*/ 143334 h 203757"/>
              <a:gd name="connsiteX75" fmla="*/ 113793 w 210783"/>
              <a:gd name="connsiteY75" fmla="*/ 128705 h 203757"/>
              <a:gd name="connsiteX76" fmla="*/ 108933 w 210783"/>
              <a:gd name="connsiteY76" fmla="*/ 130970 h 203757"/>
              <a:gd name="connsiteX77" fmla="*/ 108933 w 210783"/>
              <a:gd name="connsiteY77" fmla="*/ 105392 h 203757"/>
              <a:gd name="connsiteX78" fmla="*/ 147548 w 210783"/>
              <a:gd name="connsiteY78" fmla="*/ 105392 h 203757"/>
              <a:gd name="connsiteX79" fmla="*/ 151061 w 210783"/>
              <a:gd name="connsiteY79" fmla="*/ 101879 h 203757"/>
              <a:gd name="connsiteX80" fmla="*/ 149656 w 210783"/>
              <a:gd name="connsiteY80" fmla="*/ 99068 h 203757"/>
              <a:gd name="connsiteX81" fmla="*/ 146846 w 210783"/>
              <a:gd name="connsiteY81" fmla="*/ 79395 h 203757"/>
              <a:gd name="connsiteX82" fmla="*/ 166519 w 210783"/>
              <a:gd name="connsiteY82" fmla="*/ 76585 h 203757"/>
              <a:gd name="connsiteX83" fmla="*/ 169329 w 210783"/>
              <a:gd name="connsiteY83" fmla="*/ 96258 h 203757"/>
              <a:gd name="connsiteX84" fmla="*/ 166519 w 210783"/>
              <a:gd name="connsiteY84" fmla="*/ 99068 h 203757"/>
              <a:gd name="connsiteX85" fmla="*/ 165816 w 210783"/>
              <a:gd name="connsiteY85" fmla="*/ 103986 h 203757"/>
              <a:gd name="connsiteX86" fmla="*/ 168627 w 210783"/>
              <a:gd name="connsiteY86" fmla="*/ 105392 h 203757"/>
              <a:gd name="connsiteX87" fmla="*/ 203757 w 210783"/>
              <a:gd name="connsiteY87" fmla="*/ 105392 h 20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10783" h="203757">
                <a:moveTo>
                  <a:pt x="207270" y="98365"/>
                </a:moveTo>
                <a:lnTo>
                  <a:pt x="176327" y="98365"/>
                </a:lnTo>
                <a:cubicBezTo>
                  <a:pt x="182162" y="88292"/>
                  <a:pt x="178725" y="75396"/>
                  <a:pt x="168652" y="69561"/>
                </a:cubicBezTo>
                <a:cubicBezTo>
                  <a:pt x="158578" y="63727"/>
                  <a:pt x="145682" y="67163"/>
                  <a:pt x="139848" y="77237"/>
                </a:cubicBezTo>
                <a:cubicBezTo>
                  <a:pt x="136063" y="83771"/>
                  <a:pt x="136063" y="91831"/>
                  <a:pt x="139848" y="98365"/>
                </a:cubicBezTo>
                <a:lnTo>
                  <a:pt x="108905" y="98365"/>
                </a:lnTo>
                <a:lnTo>
                  <a:pt x="108905" y="64391"/>
                </a:lnTo>
                <a:cubicBezTo>
                  <a:pt x="108905" y="62450"/>
                  <a:pt x="107332" y="60878"/>
                  <a:pt x="105392" y="60878"/>
                </a:cubicBezTo>
                <a:cubicBezTo>
                  <a:pt x="104286" y="60878"/>
                  <a:pt x="103245" y="61398"/>
                  <a:pt x="102581" y="62283"/>
                </a:cubicBezTo>
                <a:cubicBezTo>
                  <a:pt x="97280" y="69354"/>
                  <a:pt x="87250" y="70788"/>
                  <a:pt x="80179" y="65486"/>
                </a:cubicBezTo>
                <a:cubicBezTo>
                  <a:pt x="73108" y="60185"/>
                  <a:pt x="71674" y="50155"/>
                  <a:pt x="76975" y="43084"/>
                </a:cubicBezTo>
                <a:cubicBezTo>
                  <a:pt x="82277" y="36013"/>
                  <a:pt x="92307" y="34579"/>
                  <a:pt x="99378" y="39881"/>
                </a:cubicBezTo>
                <a:cubicBezTo>
                  <a:pt x="100592" y="40791"/>
                  <a:pt x="101671" y="41870"/>
                  <a:pt x="102581" y="43084"/>
                </a:cubicBezTo>
                <a:cubicBezTo>
                  <a:pt x="103745" y="44636"/>
                  <a:pt x="105947" y="44951"/>
                  <a:pt x="107499" y="43787"/>
                </a:cubicBezTo>
                <a:cubicBezTo>
                  <a:pt x="108384" y="43123"/>
                  <a:pt x="108905" y="42082"/>
                  <a:pt x="108905" y="40976"/>
                </a:cubicBezTo>
                <a:lnTo>
                  <a:pt x="108905" y="3513"/>
                </a:lnTo>
                <a:cubicBezTo>
                  <a:pt x="108905" y="1573"/>
                  <a:pt x="107332" y="0"/>
                  <a:pt x="105392" y="0"/>
                </a:cubicBezTo>
                <a:lnTo>
                  <a:pt x="3513" y="0"/>
                </a:lnTo>
                <a:cubicBezTo>
                  <a:pt x="1573" y="0"/>
                  <a:pt x="0" y="1573"/>
                  <a:pt x="0" y="3513"/>
                </a:cubicBezTo>
                <a:lnTo>
                  <a:pt x="0" y="200244"/>
                </a:lnTo>
                <a:cubicBezTo>
                  <a:pt x="0" y="202184"/>
                  <a:pt x="1573" y="203757"/>
                  <a:pt x="3513" y="203757"/>
                </a:cubicBezTo>
                <a:lnTo>
                  <a:pt x="207147" y="203757"/>
                </a:lnTo>
                <a:cubicBezTo>
                  <a:pt x="209087" y="203757"/>
                  <a:pt x="210660" y="202184"/>
                  <a:pt x="210660" y="200244"/>
                </a:cubicBezTo>
                <a:lnTo>
                  <a:pt x="210783" y="101879"/>
                </a:lnTo>
                <a:cubicBezTo>
                  <a:pt x="210783" y="99938"/>
                  <a:pt x="209210" y="98365"/>
                  <a:pt x="207270" y="98365"/>
                </a:cubicBezTo>
                <a:close/>
                <a:moveTo>
                  <a:pt x="7026" y="7026"/>
                </a:moveTo>
                <a:lnTo>
                  <a:pt x="101879" y="7026"/>
                </a:lnTo>
                <a:lnTo>
                  <a:pt x="101879" y="33114"/>
                </a:lnTo>
                <a:cubicBezTo>
                  <a:pt x="91066" y="26418"/>
                  <a:pt x="76872" y="29756"/>
                  <a:pt x="70177" y="40569"/>
                </a:cubicBezTo>
                <a:cubicBezTo>
                  <a:pt x="63481" y="51381"/>
                  <a:pt x="66818" y="65575"/>
                  <a:pt x="77631" y="72271"/>
                </a:cubicBezTo>
                <a:cubicBezTo>
                  <a:pt x="85059" y="76870"/>
                  <a:pt x="94451" y="76870"/>
                  <a:pt x="101879" y="72271"/>
                </a:cubicBezTo>
                <a:lnTo>
                  <a:pt x="101879" y="98365"/>
                </a:lnTo>
                <a:lnTo>
                  <a:pt x="65627" y="98365"/>
                </a:lnTo>
                <a:cubicBezTo>
                  <a:pt x="63687" y="98365"/>
                  <a:pt x="62114" y="99938"/>
                  <a:pt x="62114" y="101879"/>
                </a:cubicBezTo>
                <a:cubicBezTo>
                  <a:pt x="62114" y="102984"/>
                  <a:pt x="62635" y="104025"/>
                  <a:pt x="63519" y="104689"/>
                </a:cubicBezTo>
                <a:cubicBezTo>
                  <a:pt x="67587" y="107616"/>
                  <a:pt x="69994" y="112325"/>
                  <a:pt x="69984" y="117336"/>
                </a:cubicBezTo>
                <a:cubicBezTo>
                  <a:pt x="69984" y="126261"/>
                  <a:pt x="62748" y="133496"/>
                  <a:pt x="53823" y="133496"/>
                </a:cubicBezTo>
                <a:cubicBezTo>
                  <a:pt x="44899" y="133496"/>
                  <a:pt x="37663" y="126261"/>
                  <a:pt x="37663" y="117336"/>
                </a:cubicBezTo>
                <a:cubicBezTo>
                  <a:pt x="37655" y="112324"/>
                  <a:pt x="40062" y="107616"/>
                  <a:pt x="44131" y="104689"/>
                </a:cubicBezTo>
                <a:cubicBezTo>
                  <a:pt x="45683" y="103525"/>
                  <a:pt x="45998" y="101323"/>
                  <a:pt x="44834" y="99771"/>
                </a:cubicBezTo>
                <a:cubicBezTo>
                  <a:pt x="44170" y="98886"/>
                  <a:pt x="43129" y="98365"/>
                  <a:pt x="42023" y="98365"/>
                </a:cubicBezTo>
                <a:lnTo>
                  <a:pt x="7026" y="98365"/>
                </a:lnTo>
                <a:close/>
                <a:moveTo>
                  <a:pt x="101879" y="196731"/>
                </a:moveTo>
                <a:lnTo>
                  <a:pt x="7026" y="196731"/>
                </a:lnTo>
                <a:lnTo>
                  <a:pt x="7026" y="105392"/>
                </a:lnTo>
                <a:lnTo>
                  <a:pt x="34077" y="105392"/>
                </a:lnTo>
                <a:cubicBezTo>
                  <a:pt x="31826" y="108969"/>
                  <a:pt x="30636" y="113110"/>
                  <a:pt x="30644" y="117336"/>
                </a:cubicBezTo>
                <a:cubicBezTo>
                  <a:pt x="30644" y="130141"/>
                  <a:pt x="41025" y="140522"/>
                  <a:pt x="53830" y="140522"/>
                </a:cubicBezTo>
                <a:cubicBezTo>
                  <a:pt x="66636" y="140522"/>
                  <a:pt x="77017" y="130141"/>
                  <a:pt x="77017" y="117336"/>
                </a:cubicBezTo>
                <a:cubicBezTo>
                  <a:pt x="77026" y="113110"/>
                  <a:pt x="75837" y="108969"/>
                  <a:pt x="73588" y="105392"/>
                </a:cubicBezTo>
                <a:lnTo>
                  <a:pt x="101879" y="105392"/>
                </a:lnTo>
                <a:lnTo>
                  <a:pt x="101879" y="139026"/>
                </a:lnTo>
                <a:cubicBezTo>
                  <a:pt x="101877" y="140966"/>
                  <a:pt x="103449" y="142539"/>
                  <a:pt x="105389" y="142541"/>
                </a:cubicBezTo>
                <a:cubicBezTo>
                  <a:pt x="106517" y="142541"/>
                  <a:pt x="107576" y="142001"/>
                  <a:pt x="108237" y="141088"/>
                </a:cubicBezTo>
                <a:cubicBezTo>
                  <a:pt x="110144" y="138411"/>
                  <a:pt x="112861" y="136418"/>
                  <a:pt x="115987" y="135404"/>
                </a:cubicBezTo>
                <a:cubicBezTo>
                  <a:pt x="124294" y="132392"/>
                  <a:pt x="133469" y="136684"/>
                  <a:pt x="136481" y="144990"/>
                </a:cubicBezTo>
                <a:cubicBezTo>
                  <a:pt x="139492" y="153297"/>
                  <a:pt x="135200" y="162472"/>
                  <a:pt x="126894" y="165484"/>
                </a:cubicBezTo>
                <a:cubicBezTo>
                  <a:pt x="126557" y="165606"/>
                  <a:pt x="126217" y="165717"/>
                  <a:pt x="125873" y="165816"/>
                </a:cubicBezTo>
                <a:lnTo>
                  <a:pt x="125581" y="165936"/>
                </a:lnTo>
                <a:cubicBezTo>
                  <a:pt x="125282" y="166030"/>
                  <a:pt x="124984" y="166146"/>
                  <a:pt x="124682" y="166287"/>
                </a:cubicBezTo>
                <a:lnTo>
                  <a:pt x="124429" y="166385"/>
                </a:lnTo>
                <a:cubicBezTo>
                  <a:pt x="124224" y="166403"/>
                  <a:pt x="124020" y="166438"/>
                  <a:pt x="123821" y="166491"/>
                </a:cubicBezTo>
                <a:cubicBezTo>
                  <a:pt x="118851" y="167781"/>
                  <a:pt x="113567" y="166426"/>
                  <a:pt x="109832" y="162904"/>
                </a:cubicBezTo>
                <a:cubicBezTo>
                  <a:pt x="109625" y="162689"/>
                  <a:pt x="109344" y="162408"/>
                  <a:pt x="109035" y="162117"/>
                </a:cubicBezTo>
                <a:cubicBezTo>
                  <a:pt x="108778" y="161874"/>
                  <a:pt x="108487" y="161611"/>
                  <a:pt x="108300" y="161414"/>
                </a:cubicBezTo>
                <a:cubicBezTo>
                  <a:pt x="107638" y="160462"/>
                  <a:pt x="106552" y="159894"/>
                  <a:pt x="105392" y="159893"/>
                </a:cubicBezTo>
                <a:cubicBezTo>
                  <a:pt x="103451" y="159893"/>
                  <a:pt x="101879" y="161466"/>
                  <a:pt x="101879" y="163406"/>
                </a:cubicBezTo>
                <a:lnTo>
                  <a:pt x="101879" y="196731"/>
                </a:lnTo>
                <a:close/>
                <a:moveTo>
                  <a:pt x="203638" y="196731"/>
                </a:moveTo>
                <a:lnTo>
                  <a:pt x="108905" y="196731"/>
                </a:lnTo>
                <a:lnTo>
                  <a:pt x="108905" y="170942"/>
                </a:lnTo>
                <a:cubicBezTo>
                  <a:pt x="113837" y="173849"/>
                  <a:pt x="119708" y="174720"/>
                  <a:pt x="125272" y="173369"/>
                </a:cubicBezTo>
                <a:cubicBezTo>
                  <a:pt x="126001" y="173279"/>
                  <a:pt x="126711" y="173079"/>
                  <a:pt x="127380" y="172775"/>
                </a:cubicBezTo>
                <a:lnTo>
                  <a:pt x="128255" y="172424"/>
                </a:lnTo>
                <a:cubicBezTo>
                  <a:pt x="140327" y="168430"/>
                  <a:pt x="146877" y="155406"/>
                  <a:pt x="142883" y="143334"/>
                </a:cubicBezTo>
                <a:cubicBezTo>
                  <a:pt x="138890" y="131261"/>
                  <a:pt x="125866" y="124711"/>
                  <a:pt x="113793" y="128705"/>
                </a:cubicBezTo>
                <a:cubicBezTo>
                  <a:pt x="112090" y="129268"/>
                  <a:pt x="110459" y="130028"/>
                  <a:pt x="108933" y="130970"/>
                </a:cubicBezTo>
                <a:lnTo>
                  <a:pt x="108933" y="105392"/>
                </a:lnTo>
                <a:lnTo>
                  <a:pt x="147548" y="105392"/>
                </a:lnTo>
                <a:cubicBezTo>
                  <a:pt x="149488" y="105392"/>
                  <a:pt x="151061" y="103819"/>
                  <a:pt x="151061" y="101879"/>
                </a:cubicBezTo>
                <a:cubicBezTo>
                  <a:pt x="151061" y="100773"/>
                  <a:pt x="150541" y="99732"/>
                  <a:pt x="149656" y="99068"/>
                </a:cubicBezTo>
                <a:cubicBezTo>
                  <a:pt x="143447" y="94412"/>
                  <a:pt x="142189" y="85604"/>
                  <a:pt x="146846" y="79395"/>
                </a:cubicBezTo>
                <a:cubicBezTo>
                  <a:pt x="151502" y="73186"/>
                  <a:pt x="160310" y="71928"/>
                  <a:pt x="166519" y="76585"/>
                </a:cubicBezTo>
                <a:cubicBezTo>
                  <a:pt x="172727" y="81241"/>
                  <a:pt x="173986" y="90049"/>
                  <a:pt x="169329" y="96258"/>
                </a:cubicBezTo>
                <a:cubicBezTo>
                  <a:pt x="168530" y="97323"/>
                  <a:pt x="167584" y="98269"/>
                  <a:pt x="166519" y="99068"/>
                </a:cubicBezTo>
                <a:cubicBezTo>
                  <a:pt x="164967" y="100232"/>
                  <a:pt x="164652" y="102434"/>
                  <a:pt x="165816" y="103986"/>
                </a:cubicBezTo>
                <a:cubicBezTo>
                  <a:pt x="166480" y="104871"/>
                  <a:pt x="167521" y="105392"/>
                  <a:pt x="168627" y="105392"/>
                </a:cubicBezTo>
                <a:lnTo>
                  <a:pt x="203757" y="105392"/>
                </a:lnTo>
                <a:close/>
              </a:path>
            </a:pathLst>
          </a:custGeom>
          <a:solidFill>
            <a:srgbClr val="000000"/>
          </a:solidFill>
          <a:ln w="3473" cap="flat">
            <a:solidFill>
              <a:schemeClr val="tx1"/>
            </a:solidFill>
            <a:prstDash val="solid"/>
            <a:miter/>
          </a:ln>
        </p:spPr>
        <p:txBody>
          <a:bodyPr rtlCol="0" anchor="ctr"/>
          <a:lstStyle/>
          <a:p>
            <a:pPr marL="0" marR="0" lvl="0" indent="0" algn="l" defTabSz="91426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3ECE90D8-C020-E49E-1247-1F7CF4254BA5}"/>
              </a:ext>
            </a:extLst>
          </p:cNvPr>
          <p:cNvSpPr/>
          <p:nvPr/>
        </p:nvSpPr>
        <p:spPr>
          <a:xfrm>
            <a:off x="756718" y="5168897"/>
            <a:ext cx="140060" cy="127078"/>
          </a:xfrm>
          <a:custGeom>
            <a:avLst/>
            <a:gdLst>
              <a:gd name="connsiteX0" fmla="*/ 139794 w 140060"/>
              <a:gd name="connsiteY0" fmla="*/ 37294 h 127078"/>
              <a:gd name="connsiteX1" fmla="*/ 137890 w 140060"/>
              <a:gd name="connsiteY1" fmla="*/ 35397 h 127078"/>
              <a:gd name="connsiteX2" fmla="*/ 52726 w 140060"/>
              <a:gd name="connsiteY2" fmla="*/ 266 h 127078"/>
              <a:gd name="connsiteX3" fmla="*/ 48139 w 140060"/>
              <a:gd name="connsiteY3" fmla="*/ 2175 h 127078"/>
              <a:gd name="connsiteX4" fmla="*/ 48138 w 140060"/>
              <a:gd name="connsiteY4" fmla="*/ 2177 h 127078"/>
              <a:gd name="connsiteX5" fmla="*/ 37567 w 140060"/>
              <a:gd name="connsiteY5" fmla="*/ 27872 h 127078"/>
              <a:gd name="connsiteX6" fmla="*/ 8080 w 140060"/>
              <a:gd name="connsiteY6" fmla="*/ 24242 h 127078"/>
              <a:gd name="connsiteX7" fmla="*/ 4451 w 140060"/>
              <a:gd name="connsiteY7" fmla="*/ 53730 h 127078"/>
              <a:gd name="connsiteX8" fmla="*/ 13770 w 140060"/>
              <a:gd name="connsiteY8" fmla="*/ 60522 h 127078"/>
              <a:gd name="connsiteX9" fmla="*/ 23800 w 140060"/>
              <a:gd name="connsiteY9" fmla="*/ 61474 h 127078"/>
              <a:gd name="connsiteX10" fmla="*/ 13053 w 140060"/>
              <a:gd name="connsiteY10" fmla="*/ 86944 h 127078"/>
              <a:gd name="connsiteX11" fmla="*/ 14928 w 140060"/>
              <a:gd name="connsiteY11" fmla="*/ 91545 h 127078"/>
              <a:gd name="connsiteX12" fmla="*/ 14965 w 140060"/>
              <a:gd name="connsiteY12" fmla="*/ 91560 h 127078"/>
              <a:gd name="connsiteX13" fmla="*/ 45598 w 140060"/>
              <a:gd name="connsiteY13" fmla="*/ 104052 h 127078"/>
              <a:gd name="connsiteX14" fmla="*/ 50177 w 140060"/>
              <a:gd name="connsiteY14" fmla="*/ 102123 h 127078"/>
              <a:gd name="connsiteX15" fmla="*/ 49951 w 140060"/>
              <a:gd name="connsiteY15" fmla="*/ 99018 h 127078"/>
              <a:gd name="connsiteX16" fmla="*/ 49600 w 140060"/>
              <a:gd name="connsiteY16" fmla="*/ 85879 h 127078"/>
              <a:gd name="connsiteX17" fmla="*/ 70431 w 140060"/>
              <a:gd name="connsiteY17" fmla="*/ 77037 h 127078"/>
              <a:gd name="connsiteX18" fmla="*/ 79273 w 140060"/>
              <a:gd name="connsiteY18" fmla="*/ 97868 h 127078"/>
              <a:gd name="connsiteX19" fmla="*/ 79130 w 140060"/>
              <a:gd name="connsiteY19" fmla="*/ 98210 h 127078"/>
              <a:gd name="connsiteX20" fmla="*/ 69761 w 140060"/>
              <a:gd name="connsiteY20" fmla="*/ 107558 h 127078"/>
              <a:gd name="connsiteX21" fmla="*/ 67182 w 140060"/>
              <a:gd name="connsiteY21" fmla="*/ 111804 h 127078"/>
              <a:gd name="connsiteX22" fmla="*/ 69290 w 140060"/>
              <a:gd name="connsiteY22" fmla="*/ 114233 h 127078"/>
              <a:gd name="connsiteX23" fmla="*/ 100107 w 140060"/>
              <a:gd name="connsiteY23" fmla="*/ 126810 h 127078"/>
              <a:gd name="connsiteX24" fmla="*/ 104697 w 140060"/>
              <a:gd name="connsiteY24" fmla="*/ 124909 h 127078"/>
              <a:gd name="connsiteX25" fmla="*/ 104698 w 140060"/>
              <a:gd name="connsiteY25" fmla="*/ 124906 h 127078"/>
              <a:gd name="connsiteX26" fmla="*/ 139797 w 140060"/>
              <a:gd name="connsiteY26" fmla="*/ 39971 h 127078"/>
              <a:gd name="connsiteX27" fmla="*/ 139794 w 140060"/>
              <a:gd name="connsiteY27" fmla="*/ 37294 h 127078"/>
              <a:gd name="connsiteX28" fmla="*/ 99541 w 140060"/>
              <a:gd name="connsiteY28" fmla="*/ 118997 h 127078"/>
              <a:gd name="connsiteX29" fmla="*/ 78941 w 140060"/>
              <a:gd name="connsiteY29" fmla="*/ 110565 h 127078"/>
              <a:gd name="connsiteX30" fmla="*/ 85616 w 140060"/>
              <a:gd name="connsiteY30" fmla="*/ 100905 h 127078"/>
              <a:gd name="connsiteX31" fmla="*/ 72416 w 140060"/>
              <a:gd name="connsiteY31" fmla="*/ 71128 h 127078"/>
              <a:gd name="connsiteX32" fmla="*/ 42639 w 140060"/>
              <a:gd name="connsiteY32" fmla="*/ 84328 h 127078"/>
              <a:gd name="connsiteX33" fmla="*/ 41186 w 140060"/>
              <a:gd name="connsiteY33" fmla="*/ 94655 h 127078"/>
              <a:gd name="connsiteX34" fmla="*/ 20916 w 140060"/>
              <a:gd name="connsiteY34" fmla="*/ 86385 h 127078"/>
              <a:gd name="connsiteX35" fmla="*/ 33499 w 140060"/>
              <a:gd name="connsiteY35" fmla="*/ 56559 h 127078"/>
              <a:gd name="connsiteX36" fmla="*/ 31623 w 140060"/>
              <a:gd name="connsiteY36" fmla="*/ 51959 h 127078"/>
              <a:gd name="connsiteX37" fmla="*/ 28356 w 140060"/>
              <a:gd name="connsiteY37" fmla="*/ 52245 h 127078"/>
              <a:gd name="connsiteX38" fmla="*/ 16208 w 140060"/>
              <a:gd name="connsiteY38" fmla="*/ 53921 h 127078"/>
              <a:gd name="connsiteX39" fmla="*/ 7891 w 140060"/>
              <a:gd name="connsiteY39" fmla="*/ 35869 h 127078"/>
              <a:gd name="connsiteX40" fmla="*/ 25943 w 140060"/>
              <a:gd name="connsiteY40" fmla="*/ 27552 h 127078"/>
              <a:gd name="connsiteX41" fmla="*/ 34602 w 140060"/>
              <a:gd name="connsiteY41" fmla="*/ 37160 h 127078"/>
              <a:gd name="connsiteX42" fmla="*/ 38974 w 140060"/>
              <a:gd name="connsiteY42" fmla="*/ 39520 h 127078"/>
              <a:gd name="connsiteX43" fmla="*/ 41218 w 140060"/>
              <a:gd name="connsiteY43" fmla="*/ 37490 h 127078"/>
              <a:gd name="connsiteX44" fmla="*/ 53313 w 140060"/>
              <a:gd name="connsiteY44" fmla="*/ 8090 h 127078"/>
              <a:gd name="connsiteX45" fmla="*/ 131974 w 140060"/>
              <a:gd name="connsiteY45" fmla="*/ 40550 h 12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40060" h="127078">
                <a:moveTo>
                  <a:pt x="139794" y="37294"/>
                </a:moveTo>
                <a:cubicBezTo>
                  <a:pt x="139436" y="36434"/>
                  <a:pt x="138751" y="35751"/>
                  <a:pt x="137890" y="35397"/>
                </a:cubicBezTo>
                <a:lnTo>
                  <a:pt x="52726" y="266"/>
                </a:lnTo>
                <a:cubicBezTo>
                  <a:pt x="50933" y="-473"/>
                  <a:pt x="48879" y="381"/>
                  <a:pt x="48139" y="2175"/>
                </a:cubicBezTo>
                <a:cubicBezTo>
                  <a:pt x="48139" y="2175"/>
                  <a:pt x="48139" y="2177"/>
                  <a:pt x="48138" y="2177"/>
                </a:cubicBezTo>
                <a:lnTo>
                  <a:pt x="37567" y="27872"/>
                </a:lnTo>
                <a:cubicBezTo>
                  <a:pt x="30427" y="18727"/>
                  <a:pt x="17225" y="17102"/>
                  <a:pt x="8080" y="24242"/>
                </a:cubicBezTo>
                <a:cubicBezTo>
                  <a:pt x="-1065" y="31383"/>
                  <a:pt x="-2690" y="44584"/>
                  <a:pt x="4451" y="53730"/>
                </a:cubicBezTo>
                <a:cubicBezTo>
                  <a:pt x="6863" y="56819"/>
                  <a:pt x="10091" y="59172"/>
                  <a:pt x="13770" y="60522"/>
                </a:cubicBezTo>
                <a:cubicBezTo>
                  <a:pt x="16972" y="61714"/>
                  <a:pt x="20431" y="62042"/>
                  <a:pt x="23800" y="61474"/>
                </a:cubicBezTo>
                <a:lnTo>
                  <a:pt x="13053" y="86944"/>
                </a:lnTo>
                <a:cubicBezTo>
                  <a:pt x="12301" y="88732"/>
                  <a:pt x="13140" y="90792"/>
                  <a:pt x="14928" y="91545"/>
                </a:cubicBezTo>
                <a:cubicBezTo>
                  <a:pt x="14940" y="91550"/>
                  <a:pt x="14952" y="91555"/>
                  <a:pt x="14965" y="91560"/>
                </a:cubicBezTo>
                <a:lnTo>
                  <a:pt x="45598" y="104052"/>
                </a:lnTo>
                <a:cubicBezTo>
                  <a:pt x="47396" y="104784"/>
                  <a:pt x="49445" y="103919"/>
                  <a:pt x="50177" y="102123"/>
                </a:cubicBezTo>
                <a:cubicBezTo>
                  <a:pt x="50589" y="101109"/>
                  <a:pt x="50505" y="99961"/>
                  <a:pt x="49951" y="99018"/>
                </a:cubicBezTo>
                <a:cubicBezTo>
                  <a:pt x="47583" y="94990"/>
                  <a:pt x="47451" y="90028"/>
                  <a:pt x="49600" y="85879"/>
                </a:cubicBezTo>
                <a:cubicBezTo>
                  <a:pt x="52910" y="77685"/>
                  <a:pt x="62236" y="73726"/>
                  <a:pt x="70431" y="77037"/>
                </a:cubicBezTo>
                <a:cubicBezTo>
                  <a:pt x="78625" y="80347"/>
                  <a:pt x="82584" y="89673"/>
                  <a:pt x="79273" y="97868"/>
                </a:cubicBezTo>
                <a:cubicBezTo>
                  <a:pt x="79227" y="97982"/>
                  <a:pt x="79179" y="98097"/>
                  <a:pt x="79130" y="98210"/>
                </a:cubicBezTo>
                <a:cubicBezTo>
                  <a:pt x="77794" y="102713"/>
                  <a:pt x="74267" y="106232"/>
                  <a:pt x="69761" y="107558"/>
                </a:cubicBezTo>
                <a:cubicBezTo>
                  <a:pt x="67876" y="108018"/>
                  <a:pt x="66722" y="109920"/>
                  <a:pt x="67182" y="111804"/>
                </a:cubicBezTo>
                <a:cubicBezTo>
                  <a:pt x="67451" y="112907"/>
                  <a:pt x="68236" y="113812"/>
                  <a:pt x="69290" y="114233"/>
                </a:cubicBezTo>
                <a:lnTo>
                  <a:pt x="100107" y="126810"/>
                </a:lnTo>
                <a:cubicBezTo>
                  <a:pt x="101899" y="127552"/>
                  <a:pt x="103954" y="126702"/>
                  <a:pt x="104697" y="124909"/>
                </a:cubicBezTo>
                <a:cubicBezTo>
                  <a:pt x="104697" y="124908"/>
                  <a:pt x="104698" y="124907"/>
                  <a:pt x="104698" y="124906"/>
                </a:cubicBezTo>
                <a:lnTo>
                  <a:pt x="139797" y="39971"/>
                </a:lnTo>
                <a:cubicBezTo>
                  <a:pt x="140149" y="39113"/>
                  <a:pt x="140148" y="38151"/>
                  <a:pt x="139794" y="37294"/>
                </a:cubicBezTo>
                <a:close/>
                <a:moveTo>
                  <a:pt x="99541" y="118997"/>
                </a:moveTo>
                <a:lnTo>
                  <a:pt x="78941" y="110565"/>
                </a:lnTo>
                <a:cubicBezTo>
                  <a:pt x="81906" y="107926"/>
                  <a:pt x="84196" y="104613"/>
                  <a:pt x="85616" y="100905"/>
                </a:cubicBezTo>
                <a:cubicBezTo>
                  <a:pt x="90193" y="89037"/>
                  <a:pt x="84283" y="75705"/>
                  <a:pt x="72416" y="71128"/>
                </a:cubicBezTo>
                <a:cubicBezTo>
                  <a:pt x="60548" y="66550"/>
                  <a:pt x="47216" y="72460"/>
                  <a:pt x="42639" y="84328"/>
                </a:cubicBezTo>
                <a:cubicBezTo>
                  <a:pt x="41371" y="87614"/>
                  <a:pt x="40874" y="91147"/>
                  <a:pt x="41186" y="94655"/>
                </a:cubicBezTo>
                <a:lnTo>
                  <a:pt x="20916" y="86385"/>
                </a:lnTo>
                <a:lnTo>
                  <a:pt x="33499" y="56559"/>
                </a:lnTo>
                <a:cubicBezTo>
                  <a:pt x="34252" y="54771"/>
                  <a:pt x="33412" y="52711"/>
                  <a:pt x="31623" y="51959"/>
                </a:cubicBezTo>
                <a:cubicBezTo>
                  <a:pt x="30554" y="51509"/>
                  <a:pt x="29331" y="51616"/>
                  <a:pt x="28356" y="52245"/>
                </a:cubicBezTo>
                <a:cubicBezTo>
                  <a:pt x="24811" y="54723"/>
                  <a:pt x="20291" y="55347"/>
                  <a:pt x="16208" y="53921"/>
                </a:cubicBezTo>
                <a:cubicBezTo>
                  <a:pt x="8927" y="51233"/>
                  <a:pt x="5203" y="43151"/>
                  <a:pt x="7891" y="35869"/>
                </a:cubicBezTo>
                <a:cubicBezTo>
                  <a:pt x="10579" y="28588"/>
                  <a:pt x="18661" y="24864"/>
                  <a:pt x="25943" y="27552"/>
                </a:cubicBezTo>
                <a:cubicBezTo>
                  <a:pt x="30154" y="29251"/>
                  <a:pt x="33348" y="32796"/>
                  <a:pt x="34602" y="37160"/>
                </a:cubicBezTo>
                <a:cubicBezTo>
                  <a:pt x="35158" y="39019"/>
                  <a:pt x="37115" y="40076"/>
                  <a:pt x="38974" y="39520"/>
                </a:cubicBezTo>
                <a:cubicBezTo>
                  <a:pt x="39990" y="39217"/>
                  <a:pt x="40814" y="38471"/>
                  <a:pt x="41218" y="37490"/>
                </a:cubicBezTo>
                <a:lnTo>
                  <a:pt x="53313" y="8090"/>
                </a:lnTo>
                <a:lnTo>
                  <a:pt x="131974" y="40550"/>
                </a:lnTo>
                <a:close/>
              </a:path>
            </a:pathLst>
          </a:custGeom>
          <a:solidFill>
            <a:schemeClr val="accent1"/>
          </a:solidFill>
          <a:ln w="3473" cap="flat">
            <a:solidFill>
              <a:schemeClr val="accent1"/>
            </a:solidFill>
            <a:prstDash val="solid"/>
            <a:miter/>
          </a:ln>
        </p:spPr>
        <p:txBody>
          <a:bodyPr rtlCol="0" anchor="ctr"/>
          <a:lstStyle/>
          <a:p>
            <a:pPr marL="0" marR="0" lvl="0" indent="0" algn="l" defTabSz="91426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TextBox 3">
            <a:extLst>
              <a:ext uri="{FF2B5EF4-FFF2-40B4-BE49-F238E27FC236}">
                <a16:creationId xmlns:a16="http://schemas.microsoft.com/office/drawing/2014/main" id="{F511694D-5457-5479-1BAE-B0B9ACFBFD50}"/>
              </a:ext>
            </a:extLst>
          </p:cNvPr>
          <p:cNvSpPr txBox="1"/>
          <p:nvPr/>
        </p:nvSpPr>
        <p:spPr>
          <a:xfrm>
            <a:off x="1107511" y="5113253"/>
            <a:ext cx="4682836" cy="73866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Wingdings" panose="05000000000000000000" pitchFamily="2" charset="2"/>
              <a:buNone/>
              <a:tabLst/>
              <a:defRPr kumimoji="0" sz="1600" b="0" i="0" u="none" strike="noStrike" cap="none" spc="0" normalizeH="0" baseline="0">
                <a:ln>
                  <a:noFill/>
                </a:ln>
                <a:gradFill>
                  <a:gsLst>
                    <a:gs pos="1250">
                      <a:srgbClr val="000000"/>
                    </a:gs>
                    <a:gs pos="100000">
                      <a:srgbClr val="000000"/>
                    </a:gs>
                  </a:gsLst>
                  <a:lin ang="5400000" scaled="0"/>
                </a:gradFill>
                <a:effectLst/>
                <a:uLnTx/>
                <a:uFillTx/>
                <a:latin typeface="Segoe UI" panose="020B0502040204020203" pitchFamily="34" charset="0"/>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panose="020B0502040204020203" pitchFamily="34" charset="0"/>
                <a:ea typeface="+mn-ea"/>
                <a:cs typeface="Segoe UI" panose="020B0502040204020203" pitchFamily="34" charset="0"/>
              </a:rPr>
              <a:t>Example of better together Microsoft Entra combinations; others include ID Governance + Workload IDs, ID Governance + External IDs</a:t>
            </a:r>
          </a:p>
        </p:txBody>
      </p:sp>
    </p:spTree>
    <p:extLst>
      <p:ext uri="{BB962C8B-B14F-4D97-AF65-F5344CB8AC3E}">
        <p14:creationId xmlns:p14="http://schemas.microsoft.com/office/powerpoint/2010/main" val="247604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AB8086DA-E725-295E-764F-16952ECF3A1A}"/>
              </a:ext>
            </a:extLst>
          </p:cNvPr>
          <p:cNvSpPr/>
          <p:nvPr/>
        </p:nvSpPr>
        <p:spPr bwMode="auto">
          <a:xfrm>
            <a:off x="5803470" y="-1"/>
            <a:ext cx="6388529"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743AE5A6-7E63-F15D-7C9C-DED6E92EC44A}"/>
              </a:ext>
            </a:extLst>
          </p:cNvPr>
          <p:cNvSpPr/>
          <p:nvPr/>
        </p:nvSpPr>
        <p:spPr bwMode="auto">
          <a:xfrm rot="5400000">
            <a:off x="7578309" y="3471077"/>
            <a:ext cx="2115492" cy="260028"/>
          </a:xfrm>
          <a:prstGeom prst="roundRect">
            <a:avLst>
              <a:gd name="adj" fmla="val 5000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FB01B5D7-A359-0DA0-7DFA-285F50146D6A}"/>
              </a:ext>
            </a:extLst>
          </p:cNvPr>
          <p:cNvSpPr/>
          <p:nvPr/>
        </p:nvSpPr>
        <p:spPr bwMode="auto">
          <a:xfrm rot="2196407">
            <a:off x="9113625" y="4378486"/>
            <a:ext cx="2115492" cy="260028"/>
          </a:xfrm>
          <a:prstGeom prst="roundRect">
            <a:avLst>
              <a:gd name="adj" fmla="val 5000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4" name="Rectangle: Rounded Corners 153">
            <a:extLst>
              <a:ext uri="{FF2B5EF4-FFF2-40B4-BE49-F238E27FC236}">
                <a16:creationId xmlns:a16="http://schemas.microsoft.com/office/drawing/2014/main" id="{2A84BD0D-2BA0-0E6B-5A4E-306CF72C2C2B}"/>
              </a:ext>
            </a:extLst>
          </p:cNvPr>
          <p:cNvSpPr/>
          <p:nvPr/>
        </p:nvSpPr>
        <p:spPr bwMode="auto">
          <a:xfrm>
            <a:off x="5832856" y="3616325"/>
            <a:ext cx="6111128" cy="260028"/>
          </a:xfrm>
          <a:prstGeom prst="roundRect">
            <a:avLst>
              <a:gd name="adj" fmla="val 5000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B6B9DB3E-2AC6-BE0D-52C6-DBB1A2D5B3C3}"/>
              </a:ext>
            </a:extLst>
          </p:cNvPr>
          <p:cNvSpPr>
            <a:spLocks noGrp="1"/>
          </p:cNvSpPr>
          <p:nvPr>
            <p:ph type="title"/>
          </p:nvPr>
        </p:nvSpPr>
        <p:spPr>
          <a:xfrm>
            <a:off x="582615" y="454752"/>
            <a:ext cx="5215207" cy="1107996"/>
          </a:xfrm>
        </p:spPr>
        <p:txBody>
          <a:bodyPr>
            <a:normAutofit fontScale="90000"/>
          </a:bodyPr>
          <a:lstStyle/>
          <a:p>
            <a:r>
              <a:rPr lang="en-US" sz="4000" spc="-50">
                <a:ln w="3175">
                  <a:noFill/>
                </a:ln>
                <a:latin typeface="Segoe UI Semibold" panose="020B0702040204020203" pitchFamily="34" charset="0"/>
                <a:ea typeface="+mn-ea"/>
                <a:cs typeface="Segoe UI Semibold" panose="020B0702040204020203" pitchFamily="34" charset="0"/>
              </a:rPr>
              <a:t>Integrations with SAP</a:t>
            </a:r>
            <a:br>
              <a:rPr lang="en-US"/>
            </a:br>
            <a:endParaRPr lang="en-US"/>
          </a:p>
        </p:txBody>
      </p:sp>
      <p:grpSp>
        <p:nvGrpSpPr>
          <p:cNvPr id="8" name="Group 7">
            <a:extLst>
              <a:ext uri="{FF2B5EF4-FFF2-40B4-BE49-F238E27FC236}">
                <a16:creationId xmlns:a16="http://schemas.microsoft.com/office/drawing/2014/main" id="{1B13AF6D-B038-7813-22DE-68FBCD3C0A4F}"/>
              </a:ext>
            </a:extLst>
          </p:cNvPr>
          <p:cNvGrpSpPr/>
          <p:nvPr/>
        </p:nvGrpSpPr>
        <p:grpSpPr>
          <a:xfrm>
            <a:off x="7765734" y="3179843"/>
            <a:ext cx="1800154" cy="914400"/>
            <a:chOff x="5174913" y="1019190"/>
            <a:chExt cx="1800154" cy="914400"/>
          </a:xfrm>
        </p:grpSpPr>
        <p:sp>
          <p:nvSpPr>
            <p:cNvPr id="9" name="Freeform: Shape 8">
              <a:extLst>
                <a:ext uri="{FF2B5EF4-FFF2-40B4-BE49-F238E27FC236}">
                  <a16:creationId xmlns:a16="http://schemas.microsoft.com/office/drawing/2014/main" id="{F2287A14-7A30-5D64-44A7-3297A922D4D4}"/>
                </a:ext>
              </a:extLst>
            </p:cNvPr>
            <p:cNvSpPr>
              <a:spLocks noChangeAspect="1"/>
            </p:cNvSpPr>
            <p:nvPr/>
          </p:nvSpPr>
          <p:spPr bwMode="auto">
            <a:xfrm>
              <a:off x="5174913" y="1019190"/>
              <a:ext cx="1800154" cy="9144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4"/>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 name="Graphic 9">
              <a:extLst>
                <a:ext uri="{FF2B5EF4-FFF2-40B4-BE49-F238E27FC236}">
                  <a16:creationId xmlns:a16="http://schemas.microsoft.com/office/drawing/2014/main" id="{895654C3-85A0-4BE2-D8A5-BC757DA460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5851" y="1043420"/>
              <a:ext cx="639344" cy="639344"/>
            </a:xfrm>
            <a:prstGeom prst="rect">
              <a:avLst/>
            </a:prstGeom>
          </p:spPr>
        </p:pic>
        <p:sp>
          <p:nvSpPr>
            <p:cNvPr id="11" name="TextBox 10">
              <a:extLst>
                <a:ext uri="{FF2B5EF4-FFF2-40B4-BE49-F238E27FC236}">
                  <a16:creationId xmlns:a16="http://schemas.microsoft.com/office/drawing/2014/main" id="{55570624-F628-8A5D-9FFF-109F60146510}"/>
                </a:ext>
              </a:extLst>
            </p:cNvPr>
            <p:cNvSpPr txBox="1"/>
            <p:nvPr/>
          </p:nvSpPr>
          <p:spPr>
            <a:xfrm>
              <a:off x="5542454" y="1352202"/>
              <a:ext cx="1365530" cy="430887"/>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Entra</a:t>
              </a:r>
              <a:br>
                <a:rPr kumimoji="0" lang="en-US" sz="1400" b="0" i="0" u="none" strike="noStrike" kern="0" cap="none" spc="-50" normalizeH="0" baseline="0" noProof="0">
                  <a:ln>
                    <a:noFill/>
                  </a:ln>
                  <a:solidFill>
                    <a:srgbClr val="000000"/>
                  </a:solidFill>
                  <a:effectLst/>
                  <a:uLnTx/>
                  <a:uFillTx/>
                  <a:latin typeface="Segoe UI Semibold"/>
                  <a:ea typeface="+mn-ea"/>
                  <a:cs typeface="+mn-cs"/>
                </a:rPr>
              </a:br>
              <a:r>
                <a:rPr kumimoji="0" lang="en-US" sz="1400" b="0" i="0" u="none" strike="noStrike" kern="0" cap="none" spc="-50" normalizeH="0" baseline="0" noProof="0">
                  <a:ln>
                    <a:noFill/>
                  </a:ln>
                  <a:solidFill>
                    <a:srgbClr val="000000"/>
                  </a:solidFill>
                  <a:effectLst/>
                  <a:uLnTx/>
                  <a:uFillTx/>
                  <a:latin typeface="Segoe UI Semibold"/>
                  <a:ea typeface="+mn-ea"/>
                  <a:cs typeface="+mn-cs"/>
                </a:rPr>
                <a:t>(Azure AD) </a:t>
              </a:r>
              <a:endParaRPr kumimoji="0" lang="en-US" sz="1100" b="0" i="0" u="none" strike="noStrike" kern="0" cap="none" spc="-50" normalizeH="0" baseline="0" noProof="0">
                <a:ln>
                  <a:noFill/>
                </a:ln>
                <a:solidFill>
                  <a:srgbClr val="000000"/>
                </a:solidFill>
                <a:effectLst/>
                <a:uLnTx/>
                <a:uFillTx/>
                <a:latin typeface="Segoe UI Semibold"/>
                <a:ea typeface="+mn-ea"/>
                <a:cs typeface="+mn-cs"/>
              </a:endParaRPr>
            </a:p>
          </p:txBody>
        </p:sp>
      </p:grpSp>
      <p:grpSp>
        <p:nvGrpSpPr>
          <p:cNvPr id="34" name="Group 33">
            <a:extLst>
              <a:ext uri="{FF2B5EF4-FFF2-40B4-BE49-F238E27FC236}">
                <a16:creationId xmlns:a16="http://schemas.microsoft.com/office/drawing/2014/main" id="{0160EA46-C529-83FA-1D3F-5C14DF1E03AA}"/>
              </a:ext>
            </a:extLst>
          </p:cNvPr>
          <p:cNvGrpSpPr>
            <a:grpSpLocks noChangeAspect="1"/>
          </p:cNvGrpSpPr>
          <p:nvPr/>
        </p:nvGrpSpPr>
        <p:grpSpPr>
          <a:xfrm>
            <a:off x="8342920" y="4573754"/>
            <a:ext cx="1272932" cy="1143000"/>
            <a:chOff x="6197795" y="5009164"/>
            <a:chExt cx="1209942" cy="1086440"/>
          </a:xfrm>
        </p:grpSpPr>
        <p:grpSp>
          <p:nvGrpSpPr>
            <p:cNvPr id="36" name="Group 35">
              <a:extLst>
                <a:ext uri="{FF2B5EF4-FFF2-40B4-BE49-F238E27FC236}">
                  <a16:creationId xmlns:a16="http://schemas.microsoft.com/office/drawing/2014/main" id="{CC175117-63A7-B76E-467F-8DF4BE4028EB}"/>
                </a:ext>
              </a:extLst>
            </p:cNvPr>
            <p:cNvGrpSpPr/>
            <p:nvPr/>
          </p:nvGrpSpPr>
          <p:grpSpPr>
            <a:xfrm>
              <a:off x="6197795" y="5009164"/>
              <a:ext cx="616635" cy="1026202"/>
              <a:chOff x="6197795" y="5009164"/>
              <a:chExt cx="616635" cy="1026202"/>
            </a:xfrm>
          </p:grpSpPr>
          <p:grpSp>
            <p:nvGrpSpPr>
              <p:cNvPr id="38" name="Picture 88">
                <a:extLst>
                  <a:ext uri="{FF2B5EF4-FFF2-40B4-BE49-F238E27FC236}">
                    <a16:creationId xmlns:a16="http://schemas.microsoft.com/office/drawing/2014/main" id="{F6EC1019-AF0E-A9E4-7E9B-72E396842DB4}"/>
                  </a:ext>
                </a:extLst>
              </p:cNvPr>
              <p:cNvGrpSpPr/>
              <p:nvPr/>
            </p:nvGrpSpPr>
            <p:grpSpPr>
              <a:xfrm>
                <a:off x="6197795" y="5009164"/>
                <a:ext cx="616635" cy="1026202"/>
                <a:chOff x="6197795" y="5009164"/>
                <a:chExt cx="616635" cy="1026202"/>
              </a:xfrm>
            </p:grpSpPr>
            <p:sp>
              <p:nvSpPr>
                <p:cNvPr id="46" name="Freeform: Shape 45">
                  <a:extLst>
                    <a:ext uri="{FF2B5EF4-FFF2-40B4-BE49-F238E27FC236}">
                      <a16:creationId xmlns:a16="http://schemas.microsoft.com/office/drawing/2014/main" id="{1F295008-AE74-984C-E1C2-60FDCC1F53CA}"/>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F27DC472-0633-CF95-284C-EE6488C20DF4}"/>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6942852E-6C73-ADE5-6537-BE576380F148}"/>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EA6FC8D6-1738-68A4-1F84-8C6BB1E387B1}"/>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39" name="Rectangle 38">
                <a:extLst>
                  <a:ext uri="{FF2B5EF4-FFF2-40B4-BE49-F238E27FC236}">
                    <a16:creationId xmlns:a16="http://schemas.microsoft.com/office/drawing/2014/main" id="{D71027CF-638A-46AD-31A6-99DB3FA10899}"/>
                  </a:ext>
                </a:extLst>
              </p:cNvPr>
              <p:cNvSpPr/>
              <p:nvPr/>
            </p:nvSpPr>
            <p:spPr bwMode="auto">
              <a:xfrm>
                <a:off x="6356702" y="5457613"/>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B728AFA0-3290-C692-8072-8B37FF457DEC}"/>
                  </a:ext>
                </a:extLst>
              </p:cNvPr>
              <p:cNvSpPr/>
              <p:nvPr/>
            </p:nvSpPr>
            <p:spPr bwMode="auto">
              <a:xfrm>
                <a:off x="6356702" y="5521315"/>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EAB7119C-2E71-1144-0F47-D04ECB7065C0}"/>
                  </a:ext>
                </a:extLst>
              </p:cNvPr>
              <p:cNvSpPr/>
              <p:nvPr/>
            </p:nvSpPr>
            <p:spPr bwMode="auto">
              <a:xfrm>
                <a:off x="6356702" y="5585016"/>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1884F03D-39B0-6C09-7FD4-6E7AAE9CC95F}"/>
                  </a:ext>
                </a:extLst>
              </p:cNvPr>
              <p:cNvSpPr/>
              <p:nvPr/>
            </p:nvSpPr>
            <p:spPr bwMode="auto">
              <a:xfrm>
                <a:off x="6356702" y="56487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9F89DC78-3C38-686C-16CA-C4061243C6DE}"/>
                  </a:ext>
                </a:extLst>
              </p:cNvPr>
              <p:cNvSpPr/>
              <p:nvPr/>
            </p:nvSpPr>
            <p:spPr bwMode="auto">
              <a:xfrm>
                <a:off x="6356702" y="57124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43CD706E-465F-3A16-51D8-5762A54D9466}"/>
                  </a:ext>
                </a:extLst>
              </p:cNvPr>
              <p:cNvSpPr/>
              <p:nvPr/>
            </p:nvSpPr>
            <p:spPr bwMode="auto">
              <a:xfrm>
                <a:off x="6356703" y="5776119"/>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45355950-DB5F-22FC-5102-320AAEE44739}"/>
                  </a:ext>
                </a:extLst>
              </p:cNvPr>
              <p:cNvSpPr/>
              <p:nvPr/>
            </p:nvSpPr>
            <p:spPr bwMode="auto">
              <a:xfrm>
                <a:off x="6356704" y="5839822"/>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7" name="Picture 36">
              <a:extLst>
                <a:ext uri="{FF2B5EF4-FFF2-40B4-BE49-F238E27FC236}">
                  <a16:creationId xmlns:a16="http://schemas.microsoft.com/office/drawing/2014/main" id="{93048762-A70D-52CE-B1F8-B5855C8EC3D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612649" y="5585999"/>
              <a:ext cx="795088" cy="509605"/>
            </a:xfrm>
            <a:prstGeom prst="rect">
              <a:avLst/>
            </a:prstGeom>
          </p:spPr>
        </p:pic>
      </p:grpSp>
      <p:sp>
        <p:nvSpPr>
          <p:cNvPr id="35" name="TextBox 34">
            <a:extLst>
              <a:ext uri="{FF2B5EF4-FFF2-40B4-BE49-F238E27FC236}">
                <a16:creationId xmlns:a16="http://schemas.microsoft.com/office/drawing/2014/main" id="{4758A419-EFBD-B1D2-261C-8C6542FFAF50}"/>
              </a:ext>
            </a:extLst>
          </p:cNvPr>
          <p:cNvSpPr txBox="1"/>
          <p:nvPr/>
        </p:nvSpPr>
        <p:spPr>
          <a:xfrm>
            <a:off x="8384532" y="5793115"/>
            <a:ext cx="1272931" cy="430887"/>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Active Directory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a:t>
            </a:r>
          </a:p>
        </p:txBody>
      </p:sp>
      <p:grpSp>
        <p:nvGrpSpPr>
          <p:cNvPr id="50" name="Group 49">
            <a:extLst>
              <a:ext uri="{FF2B5EF4-FFF2-40B4-BE49-F238E27FC236}">
                <a16:creationId xmlns:a16="http://schemas.microsoft.com/office/drawing/2014/main" id="{15319E5D-4C5F-D4DC-59FE-65FDB36B849F}"/>
              </a:ext>
            </a:extLst>
          </p:cNvPr>
          <p:cNvGrpSpPr/>
          <p:nvPr/>
        </p:nvGrpSpPr>
        <p:grpSpPr>
          <a:xfrm>
            <a:off x="6255304" y="573063"/>
            <a:ext cx="1856652" cy="292418"/>
            <a:chOff x="1114477" y="4819773"/>
            <a:chExt cx="2322328" cy="365760"/>
          </a:xfrm>
        </p:grpSpPr>
        <p:grpSp>
          <p:nvGrpSpPr>
            <p:cNvPr id="51" name="Group 50">
              <a:extLst>
                <a:ext uri="{FF2B5EF4-FFF2-40B4-BE49-F238E27FC236}">
                  <a16:creationId xmlns:a16="http://schemas.microsoft.com/office/drawing/2014/main" id="{B1F5B5C7-8C1B-CFA6-E71D-E919881C3BCD}"/>
                </a:ext>
              </a:extLst>
            </p:cNvPr>
            <p:cNvGrpSpPr/>
            <p:nvPr/>
          </p:nvGrpSpPr>
          <p:grpSpPr>
            <a:xfrm>
              <a:off x="1114477" y="4842633"/>
              <a:ext cx="2112911" cy="320040"/>
              <a:chOff x="1114477" y="4843791"/>
              <a:chExt cx="2112911" cy="320040"/>
            </a:xfrm>
          </p:grpSpPr>
          <p:sp>
            <p:nvSpPr>
              <p:cNvPr id="54" name="Rectangle: Rounded Corners 53">
                <a:extLst>
                  <a:ext uri="{FF2B5EF4-FFF2-40B4-BE49-F238E27FC236}">
                    <a16:creationId xmlns:a16="http://schemas.microsoft.com/office/drawing/2014/main" id="{F7DFDF95-5CBC-5FCA-C2B5-5D0690588080}"/>
                  </a:ext>
                </a:extLst>
              </p:cNvPr>
              <p:cNvSpPr/>
              <p:nvPr/>
            </p:nvSpPr>
            <p:spPr bwMode="auto">
              <a:xfrm>
                <a:off x="1114477" y="4843791"/>
                <a:ext cx="2112911" cy="320040"/>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r"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024857DB-5E5B-C081-62CC-861B4E8EDCF0}"/>
                  </a:ext>
                </a:extLst>
              </p:cNvPr>
              <p:cNvSpPr txBox="1"/>
              <p:nvPr/>
            </p:nvSpPr>
            <p:spPr>
              <a:xfrm>
                <a:off x="1114477" y="4913784"/>
                <a:ext cx="190162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r"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FFFFFF"/>
                    </a:solidFill>
                    <a:effectLst/>
                    <a:uLnTx/>
                    <a:uFillTx/>
                    <a:latin typeface="Segoe UI Semibold"/>
                    <a:ea typeface="+mn-ea"/>
                    <a:cs typeface="Segoe UI Semilight" panose="020B0402040204020203" pitchFamily="34" charset="0"/>
                  </a:rPr>
                  <a:t>Launch pre-hire workflow</a:t>
                </a:r>
              </a:p>
            </p:txBody>
          </p:sp>
        </p:grpSp>
        <p:sp>
          <p:nvSpPr>
            <p:cNvPr id="52" name="Oval 51">
              <a:extLst>
                <a:ext uri="{FF2B5EF4-FFF2-40B4-BE49-F238E27FC236}">
                  <a16:creationId xmlns:a16="http://schemas.microsoft.com/office/drawing/2014/main" id="{86F274F7-83D7-861C-A385-159BF70BB084}"/>
                </a:ext>
              </a:extLst>
            </p:cNvPr>
            <p:cNvSpPr/>
            <p:nvPr/>
          </p:nvSpPr>
          <p:spPr bwMode="auto">
            <a:xfrm>
              <a:off x="3071045" y="4819773"/>
              <a:ext cx="365760" cy="365760"/>
            </a:xfrm>
            <a:prstGeom prst="ellipse">
              <a:avLst/>
            </a:prstGeom>
            <a:solidFill>
              <a:srgbClr val="FFFFFF"/>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53" name="Graphic 52">
              <a:extLst>
                <a:ext uri="{FF2B5EF4-FFF2-40B4-BE49-F238E27FC236}">
                  <a16:creationId xmlns:a16="http://schemas.microsoft.com/office/drawing/2014/main" id="{F2D71AA8-AC16-2709-40FA-68D2E145A607}"/>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139625" y="4888353"/>
              <a:ext cx="228600" cy="228600"/>
            </a:xfrm>
            <a:prstGeom prst="rect">
              <a:avLst/>
            </a:prstGeom>
          </p:spPr>
        </p:pic>
      </p:grpSp>
      <p:sp>
        <p:nvSpPr>
          <p:cNvPr id="68" name="Arrow: Up 67">
            <a:extLst>
              <a:ext uri="{FF2B5EF4-FFF2-40B4-BE49-F238E27FC236}">
                <a16:creationId xmlns:a16="http://schemas.microsoft.com/office/drawing/2014/main" id="{1D088B6D-2AB1-28DF-E8FF-515DD4D7D664}"/>
              </a:ext>
            </a:extLst>
          </p:cNvPr>
          <p:cNvSpPr/>
          <p:nvPr/>
        </p:nvSpPr>
        <p:spPr bwMode="auto">
          <a:xfrm>
            <a:off x="7889628" y="897858"/>
            <a:ext cx="153347" cy="183320"/>
          </a:xfrm>
          <a:prstGeom prst="upArrow">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9" name="Group 68">
            <a:extLst>
              <a:ext uri="{FF2B5EF4-FFF2-40B4-BE49-F238E27FC236}">
                <a16:creationId xmlns:a16="http://schemas.microsoft.com/office/drawing/2014/main" id="{3DB5DE01-A2D8-86F3-7738-58549C3EA88F}"/>
              </a:ext>
            </a:extLst>
          </p:cNvPr>
          <p:cNvGrpSpPr/>
          <p:nvPr/>
        </p:nvGrpSpPr>
        <p:grpSpPr>
          <a:xfrm>
            <a:off x="6612601" y="1059094"/>
            <a:ext cx="1499356" cy="292418"/>
            <a:chOff x="1561389" y="5262184"/>
            <a:chExt cx="1875416" cy="365760"/>
          </a:xfrm>
        </p:grpSpPr>
        <p:grpSp>
          <p:nvGrpSpPr>
            <p:cNvPr id="70" name="Group 69">
              <a:extLst>
                <a:ext uri="{FF2B5EF4-FFF2-40B4-BE49-F238E27FC236}">
                  <a16:creationId xmlns:a16="http://schemas.microsoft.com/office/drawing/2014/main" id="{91941A49-FE3C-96ED-59DE-E2381E772C6E}"/>
                </a:ext>
              </a:extLst>
            </p:cNvPr>
            <p:cNvGrpSpPr/>
            <p:nvPr/>
          </p:nvGrpSpPr>
          <p:grpSpPr>
            <a:xfrm>
              <a:off x="1561389" y="5285044"/>
              <a:ext cx="1691487" cy="320040"/>
              <a:chOff x="1561389" y="5213214"/>
              <a:chExt cx="1691487" cy="320040"/>
            </a:xfrm>
          </p:grpSpPr>
          <p:sp>
            <p:nvSpPr>
              <p:cNvPr id="73" name="Rectangle: Rounded Corners 72">
                <a:extLst>
                  <a:ext uri="{FF2B5EF4-FFF2-40B4-BE49-F238E27FC236}">
                    <a16:creationId xmlns:a16="http://schemas.microsoft.com/office/drawing/2014/main" id="{40A4D895-DB46-269D-0E88-86BA6AC8BA7A}"/>
                  </a:ext>
                </a:extLst>
              </p:cNvPr>
              <p:cNvSpPr/>
              <p:nvPr/>
            </p:nvSpPr>
            <p:spPr bwMode="auto">
              <a:xfrm>
                <a:off x="1693767" y="5213214"/>
                <a:ext cx="1559109" cy="320040"/>
              </a:xfrm>
              <a:prstGeom prst="round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r"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TextBox 73">
                <a:extLst>
                  <a:ext uri="{FF2B5EF4-FFF2-40B4-BE49-F238E27FC236}">
                    <a16:creationId xmlns:a16="http://schemas.microsoft.com/office/drawing/2014/main" id="{9AA39C4A-6DCC-1E91-9637-F323FB44BB5D}"/>
                  </a:ext>
                </a:extLst>
              </p:cNvPr>
              <p:cNvSpPr txBox="1"/>
              <p:nvPr/>
            </p:nvSpPr>
            <p:spPr>
              <a:xfrm>
                <a:off x="1561389" y="5283207"/>
                <a:ext cx="1462885"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r"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000000"/>
                    </a:solidFill>
                    <a:effectLst/>
                    <a:uLnTx/>
                    <a:uFillTx/>
                    <a:latin typeface="Segoe UI Semibold"/>
                    <a:ea typeface="+mn-ea"/>
                    <a:cs typeface="Segoe UI Semilight" panose="020B0402040204020203" pitchFamily="34" charset="0"/>
                  </a:rPr>
                  <a:t>New worker joins</a:t>
                </a:r>
              </a:p>
            </p:txBody>
          </p:sp>
        </p:grpSp>
        <p:sp>
          <p:nvSpPr>
            <p:cNvPr id="71" name="Oval 70">
              <a:extLst>
                <a:ext uri="{FF2B5EF4-FFF2-40B4-BE49-F238E27FC236}">
                  <a16:creationId xmlns:a16="http://schemas.microsoft.com/office/drawing/2014/main" id="{4D12949D-7E95-A264-6824-A6F1EF108F25}"/>
                </a:ext>
              </a:extLst>
            </p:cNvPr>
            <p:cNvSpPr/>
            <p:nvPr/>
          </p:nvSpPr>
          <p:spPr bwMode="auto">
            <a:xfrm>
              <a:off x="3071045" y="5262184"/>
              <a:ext cx="365760" cy="36576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2" name="Graphic 71">
              <a:extLst>
                <a:ext uri="{FF2B5EF4-FFF2-40B4-BE49-F238E27FC236}">
                  <a16:creationId xmlns:a16="http://schemas.microsoft.com/office/drawing/2014/main" id="{12B27B38-A1D3-0F00-2402-DFD3CE14D36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139625" y="5330764"/>
              <a:ext cx="228600" cy="228600"/>
            </a:xfrm>
            <a:prstGeom prst="rect">
              <a:avLst/>
            </a:prstGeom>
          </p:spPr>
        </p:pic>
      </p:grpSp>
      <p:sp>
        <p:nvSpPr>
          <p:cNvPr id="75" name="Arrow: Up 74">
            <a:extLst>
              <a:ext uri="{FF2B5EF4-FFF2-40B4-BE49-F238E27FC236}">
                <a16:creationId xmlns:a16="http://schemas.microsoft.com/office/drawing/2014/main" id="{43DE52E8-A95D-ABD7-DF13-5C86A49F6730}"/>
              </a:ext>
            </a:extLst>
          </p:cNvPr>
          <p:cNvSpPr/>
          <p:nvPr/>
        </p:nvSpPr>
        <p:spPr bwMode="auto">
          <a:xfrm>
            <a:off x="9831512" y="917090"/>
            <a:ext cx="153347" cy="183320"/>
          </a:xfrm>
          <a:prstGeom prst="upArrow">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776A4F73-4111-55D8-4179-26C7615063E9}"/>
              </a:ext>
            </a:extLst>
          </p:cNvPr>
          <p:cNvGrpSpPr/>
          <p:nvPr/>
        </p:nvGrpSpPr>
        <p:grpSpPr>
          <a:xfrm>
            <a:off x="9757867" y="596009"/>
            <a:ext cx="2047009" cy="292418"/>
            <a:chOff x="3071045" y="4819773"/>
            <a:chExt cx="2560427" cy="365760"/>
          </a:xfrm>
        </p:grpSpPr>
        <p:grpSp>
          <p:nvGrpSpPr>
            <p:cNvPr id="77" name="Group 76">
              <a:extLst>
                <a:ext uri="{FF2B5EF4-FFF2-40B4-BE49-F238E27FC236}">
                  <a16:creationId xmlns:a16="http://schemas.microsoft.com/office/drawing/2014/main" id="{0AA419B6-C01F-70B5-EFBA-6165047E2DE6}"/>
                </a:ext>
              </a:extLst>
            </p:cNvPr>
            <p:cNvGrpSpPr/>
            <p:nvPr/>
          </p:nvGrpSpPr>
          <p:grpSpPr>
            <a:xfrm>
              <a:off x="3286797" y="4842633"/>
              <a:ext cx="2344675" cy="320040"/>
              <a:chOff x="3286797" y="4843791"/>
              <a:chExt cx="2344675" cy="320040"/>
            </a:xfrm>
          </p:grpSpPr>
          <p:sp>
            <p:nvSpPr>
              <p:cNvPr id="80" name="Rectangle: Rounded Corners 79">
                <a:extLst>
                  <a:ext uri="{FF2B5EF4-FFF2-40B4-BE49-F238E27FC236}">
                    <a16:creationId xmlns:a16="http://schemas.microsoft.com/office/drawing/2014/main" id="{65A17881-F09F-C38E-0259-83DEBDE9163D}"/>
                  </a:ext>
                </a:extLst>
              </p:cNvPr>
              <p:cNvSpPr/>
              <p:nvPr/>
            </p:nvSpPr>
            <p:spPr bwMode="auto">
              <a:xfrm>
                <a:off x="3286797" y="4843791"/>
                <a:ext cx="2344675" cy="320040"/>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8EDC5C16-F58C-8F55-01A2-207E7FCDC79A}"/>
                  </a:ext>
                </a:extLst>
              </p:cNvPr>
              <p:cNvSpPr txBox="1"/>
              <p:nvPr/>
            </p:nvSpPr>
            <p:spPr>
              <a:xfrm>
                <a:off x="3515397" y="4913784"/>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FFFFFF"/>
                    </a:solidFill>
                    <a:effectLst/>
                    <a:uLnTx/>
                    <a:uFillTx/>
                    <a:latin typeface="Segoe UI Semibold"/>
                    <a:ea typeface="+mn-ea"/>
                    <a:cs typeface="Segoe UI Semilight" panose="020B0402040204020203" pitchFamily="34" charset="0"/>
                  </a:rPr>
                  <a:t>Launch termination workflow</a:t>
                </a:r>
              </a:p>
            </p:txBody>
          </p:sp>
        </p:grpSp>
        <p:sp>
          <p:nvSpPr>
            <p:cNvPr id="78" name="Oval 77">
              <a:extLst>
                <a:ext uri="{FF2B5EF4-FFF2-40B4-BE49-F238E27FC236}">
                  <a16:creationId xmlns:a16="http://schemas.microsoft.com/office/drawing/2014/main" id="{E3E276CC-3498-2095-8115-B46C609F85E6}"/>
                </a:ext>
              </a:extLst>
            </p:cNvPr>
            <p:cNvSpPr/>
            <p:nvPr/>
          </p:nvSpPr>
          <p:spPr bwMode="auto">
            <a:xfrm>
              <a:off x="3071045" y="4819773"/>
              <a:ext cx="365760" cy="365760"/>
            </a:xfrm>
            <a:prstGeom prst="ellipse">
              <a:avLst/>
            </a:prstGeom>
            <a:solidFill>
              <a:srgbClr val="FFFFFF"/>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9" name="Graphic 78">
              <a:extLst>
                <a:ext uri="{FF2B5EF4-FFF2-40B4-BE49-F238E27FC236}">
                  <a16:creationId xmlns:a16="http://schemas.microsoft.com/office/drawing/2014/main" id="{1DC8815B-A783-9820-CD12-6DECCB79A0D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139625" y="4888353"/>
              <a:ext cx="228600" cy="228600"/>
            </a:xfrm>
            <a:prstGeom prst="rect">
              <a:avLst/>
            </a:prstGeom>
          </p:spPr>
        </p:pic>
      </p:grpSp>
      <p:grpSp>
        <p:nvGrpSpPr>
          <p:cNvPr id="82" name="Group 81">
            <a:extLst>
              <a:ext uri="{FF2B5EF4-FFF2-40B4-BE49-F238E27FC236}">
                <a16:creationId xmlns:a16="http://schemas.microsoft.com/office/drawing/2014/main" id="{8A32DE42-1E5E-D9F8-5973-491DFD54CECB}"/>
              </a:ext>
            </a:extLst>
          </p:cNvPr>
          <p:cNvGrpSpPr/>
          <p:nvPr/>
        </p:nvGrpSpPr>
        <p:grpSpPr>
          <a:xfrm>
            <a:off x="9761979" y="1078251"/>
            <a:ext cx="2000099" cy="292418"/>
            <a:chOff x="3071045" y="5262184"/>
            <a:chExt cx="2501752" cy="365760"/>
          </a:xfrm>
        </p:grpSpPr>
        <p:grpSp>
          <p:nvGrpSpPr>
            <p:cNvPr id="83" name="Group 82">
              <a:extLst>
                <a:ext uri="{FF2B5EF4-FFF2-40B4-BE49-F238E27FC236}">
                  <a16:creationId xmlns:a16="http://schemas.microsoft.com/office/drawing/2014/main" id="{E730935E-953A-4C78-BA93-053523B22504}"/>
                </a:ext>
              </a:extLst>
            </p:cNvPr>
            <p:cNvGrpSpPr/>
            <p:nvPr/>
          </p:nvGrpSpPr>
          <p:grpSpPr>
            <a:xfrm>
              <a:off x="3286797" y="5285044"/>
              <a:ext cx="2286000" cy="320040"/>
              <a:chOff x="3286797" y="5213214"/>
              <a:chExt cx="2286000" cy="320040"/>
            </a:xfrm>
          </p:grpSpPr>
          <p:sp>
            <p:nvSpPr>
              <p:cNvPr id="86" name="Rectangle: Rounded Corners 85">
                <a:extLst>
                  <a:ext uri="{FF2B5EF4-FFF2-40B4-BE49-F238E27FC236}">
                    <a16:creationId xmlns:a16="http://schemas.microsoft.com/office/drawing/2014/main" id="{E02A1D32-08F5-9FEE-8E5C-A7F5DD52D150}"/>
                  </a:ext>
                </a:extLst>
              </p:cNvPr>
              <p:cNvSpPr/>
              <p:nvPr/>
            </p:nvSpPr>
            <p:spPr bwMode="auto">
              <a:xfrm>
                <a:off x="3286797" y="5213214"/>
                <a:ext cx="2286000" cy="320040"/>
              </a:xfrm>
              <a:prstGeom prst="round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D27B799E-FD35-84ED-AC69-1755AA7D4E72}"/>
                  </a:ext>
                </a:extLst>
              </p:cNvPr>
              <p:cNvSpPr txBox="1"/>
              <p:nvPr/>
            </p:nvSpPr>
            <p:spPr>
              <a:xfrm>
                <a:off x="3515397" y="5283207"/>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000000"/>
                    </a:solidFill>
                    <a:effectLst/>
                    <a:uLnTx/>
                    <a:uFillTx/>
                    <a:latin typeface="Segoe UI Semibold"/>
                    <a:ea typeface="+mn-ea"/>
                    <a:cs typeface="Segoe UI Semilight" panose="020B0402040204020203" pitchFamily="34" charset="0"/>
                  </a:rPr>
                  <a:t>Worker separates from org</a:t>
                </a:r>
              </a:p>
            </p:txBody>
          </p:sp>
        </p:grpSp>
        <p:sp>
          <p:nvSpPr>
            <p:cNvPr id="84" name="Oval 83">
              <a:extLst>
                <a:ext uri="{FF2B5EF4-FFF2-40B4-BE49-F238E27FC236}">
                  <a16:creationId xmlns:a16="http://schemas.microsoft.com/office/drawing/2014/main" id="{8B62981F-DB30-5326-4E27-08AED7BA6971}"/>
                </a:ext>
              </a:extLst>
            </p:cNvPr>
            <p:cNvSpPr/>
            <p:nvPr/>
          </p:nvSpPr>
          <p:spPr bwMode="auto">
            <a:xfrm>
              <a:off x="3071045" y="5262184"/>
              <a:ext cx="365760" cy="36576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85" name="Graphic 84">
              <a:extLst>
                <a:ext uri="{FF2B5EF4-FFF2-40B4-BE49-F238E27FC236}">
                  <a16:creationId xmlns:a16="http://schemas.microsoft.com/office/drawing/2014/main" id="{BA8DAB99-0CFF-81B8-EDB1-C4E546CAFA01}"/>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139625" y="5330764"/>
              <a:ext cx="228600" cy="228600"/>
            </a:xfrm>
            <a:prstGeom prst="rect">
              <a:avLst/>
            </a:prstGeom>
          </p:spPr>
        </p:pic>
      </p:grpSp>
      <p:grpSp>
        <p:nvGrpSpPr>
          <p:cNvPr id="93" name="Group 92">
            <a:extLst>
              <a:ext uri="{FF2B5EF4-FFF2-40B4-BE49-F238E27FC236}">
                <a16:creationId xmlns:a16="http://schemas.microsoft.com/office/drawing/2014/main" id="{1D7D4575-858F-CDD0-5477-6251A1052F84}"/>
              </a:ext>
            </a:extLst>
          </p:cNvPr>
          <p:cNvGrpSpPr/>
          <p:nvPr/>
        </p:nvGrpSpPr>
        <p:grpSpPr>
          <a:xfrm>
            <a:off x="5824610" y="3207423"/>
            <a:ext cx="1540852" cy="1451414"/>
            <a:chOff x="958087" y="1869022"/>
            <a:chExt cx="1540852" cy="1451414"/>
          </a:xfrm>
        </p:grpSpPr>
        <p:grpSp>
          <p:nvGrpSpPr>
            <p:cNvPr id="122" name="Group 121">
              <a:extLst>
                <a:ext uri="{FF2B5EF4-FFF2-40B4-BE49-F238E27FC236}">
                  <a16:creationId xmlns:a16="http://schemas.microsoft.com/office/drawing/2014/main" id="{F8FA64BB-29CC-FC7F-4982-4D7313E7A912}"/>
                </a:ext>
              </a:extLst>
            </p:cNvPr>
            <p:cNvGrpSpPr/>
            <p:nvPr/>
          </p:nvGrpSpPr>
          <p:grpSpPr>
            <a:xfrm>
              <a:off x="958087" y="1869022"/>
              <a:ext cx="1540852" cy="1249658"/>
              <a:chOff x="958087" y="1869022"/>
              <a:chExt cx="1540852" cy="1249658"/>
            </a:xfrm>
          </p:grpSpPr>
          <p:sp>
            <p:nvSpPr>
              <p:cNvPr id="139" name="Rectangle: Rounded Corners 138">
                <a:extLst>
                  <a:ext uri="{FF2B5EF4-FFF2-40B4-BE49-F238E27FC236}">
                    <a16:creationId xmlns:a16="http://schemas.microsoft.com/office/drawing/2014/main" id="{890BF5E0-6C20-7CDC-DAE8-4947176E6741}"/>
                  </a:ext>
                </a:extLst>
              </p:cNvPr>
              <p:cNvSpPr/>
              <p:nvPr/>
            </p:nvSpPr>
            <p:spPr bwMode="auto">
              <a:xfrm>
                <a:off x="958087" y="1869022"/>
                <a:ext cx="1540852" cy="1039511"/>
              </a:xfrm>
              <a:prstGeom prst="roundRect">
                <a:avLst/>
              </a:prstGeom>
              <a:solidFill>
                <a:schemeClr val="bg1"/>
              </a:solidFill>
              <a:ln>
                <a:solidFill>
                  <a:schemeClr val="bg1">
                    <a:lumMod val="8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0" name="Oval 139">
                <a:extLst>
                  <a:ext uri="{FF2B5EF4-FFF2-40B4-BE49-F238E27FC236}">
                    <a16:creationId xmlns:a16="http://schemas.microsoft.com/office/drawing/2014/main" id="{2A6AA469-75F6-FF98-B7B9-D1D83C11FF73}"/>
                  </a:ext>
                </a:extLst>
              </p:cNvPr>
              <p:cNvSpPr/>
              <p:nvPr/>
            </p:nvSpPr>
            <p:spPr bwMode="auto">
              <a:xfrm>
                <a:off x="1514369" y="2699920"/>
                <a:ext cx="418760" cy="41876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pic>
          <p:nvPicPr>
            <p:cNvPr id="123" name="Picture 122" descr="Icon&#10;&#10;Description automatically generated">
              <a:extLst>
                <a:ext uri="{FF2B5EF4-FFF2-40B4-BE49-F238E27FC236}">
                  <a16:creationId xmlns:a16="http://schemas.microsoft.com/office/drawing/2014/main" id="{12054019-E066-94D5-0872-26F6AB51BE7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312538" y="2039742"/>
              <a:ext cx="759272" cy="302443"/>
            </a:xfrm>
            <a:prstGeom prst="rect">
              <a:avLst/>
            </a:prstGeom>
          </p:spPr>
        </p:pic>
        <p:grpSp>
          <p:nvGrpSpPr>
            <p:cNvPr id="124" name="Graphic 28">
              <a:extLst>
                <a:ext uri="{FF2B5EF4-FFF2-40B4-BE49-F238E27FC236}">
                  <a16:creationId xmlns:a16="http://schemas.microsoft.com/office/drawing/2014/main" id="{10575692-645E-6045-27AB-ED92A31F58E8}"/>
                </a:ext>
              </a:extLst>
            </p:cNvPr>
            <p:cNvGrpSpPr/>
            <p:nvPr/>
          </p:nvGrpSpPr>
          <p:grpSpPr>
            <a:xfrm>
              <a:off x="1078007" y="2426661"/>
              <a:ext cx="1287085" cy="155436"/>
              <a:chOff x="-121582" y="7062615"/>
              <a:chExt cx="1287085" cy="155436"/>
            </a:xfrm>
          </p:grpSpPr>
          <p:sp>
            <p:nvSpPr>
              <p:cNvPr id="137" name="Freeform: Shape 136">
                <a:extLst>
                  <a:ext uri="{FF2B5EF4-FFF2-40B4-BE49-F238E27FC236}">
                    <a16:creationId xmlns:a16="http://schemas.microsoft.com/office/drawing/2014/main" id="{21B7C9D7-5D64-AE3F-486C-0FF9D97714A3}"/>
                  </a:ext>
                </a:extLst>
              </p:cNvPr>
              <p:cNvSpPr/>
              <p:nvPr/>
            </p:nvSpPr>
            <p:spPr>
              <a:xfrm>
                <a:off x="1021035" y="7062615"/>
                <a:ext cx="144468" cy="155436"/>
              </a:xfrm>
              <a:custGeom>
                <a:avLst/>
                <a:gdLst>
                  <a:gd name="connsiteX0" fmla="*/ 45234 w 141646"/>
                  <a:gd name="connsiteY0" fmla="*/ 16658 h 152400"/>
                  <a:gd name="connsiteX1" fmla="*/ 15716 w 141646"/>
                  <a:gd name="connsiteY1" fmla="*/ 49280 h 152400"/>
                  <a:gd name="connsiteX2" fmla="*/ 57388 w 141646"/>
                  <a:gd name="connsiteY2" fmla="*/ 114635 h 152400"/>
                  <a:gd name="connsiteX3" fmla="*/ 70828 w 141646"/>
                  <a:gd name="connsiteY3" fmla="*/ 128843 h 152400"/>
                  <a:gd name="connsiteX4" fmla="*/ 84230 w 141646"/>
                  <a:gd name="connsiteY4" fmla="*/ 114635 h 152400"/>
                  <a:gd name="connsiteX5" fmla="*/ 125930 w 141646"/>
                  <a:gd name="connsiteY5" fmla="*/ 49280 h 152400"/>
                  <a:gd name="connsiteX6" fmla="*/ 96412 w 141646"/>
                  <a:gd name="connsiteY6" fmla="*/ 16658 h 152400"/>
                  <a:gd name="connsiteX7" fmla="*/ 76467 w 141646"/>
                  <a:gd name="connsiteY7" fmla="*/ 25748 h 152400"/>
                  <a:gd name="connsiteX8" fmla="*/ 70828 w 141646"/>
                  <a:gd name="connsiteY8" fmla="*/ 31926 h 152400"/>
                  <a:gd name="connsiteX9" fmla="*/ 65180 w 141646"/>
                  <a:gd name="connsiteY9" fmla="*/ 25748 h 152400"/>
                  <a:gd name="connsiteX10" fmla="*/ 45234 w 141646"/>
                  <a:gd name="connsiteY10" fmla="*/ 16658 h 152400"/>
                  <a:gd name="connsiteX11" fmla="*/ 70828 w 141646"/>
                  <a:gd name="connsiteY11" fmla="*/ 152400 h 152400"/>
                  <a:gd name="connsiteX12" fmla="*/ 46320 w 141646"/>
                  <a:gd name="connsiteY12" fmla="*/ 126429 h 152400"/>
                  <a:gd name="connsiteX13" fmla="*/ 0 w 141646"/>
                  <a:gd name="connsiteY13" fmla="*/ 49280 h 152400"/>
                  <a:gd name="connsiteX14" fmla="*/ 45234 w 141646"/>
                  <a:gd name="connsiteY14" fmla="*/ 0 h 152400"/>
                  <a:gd name="connsiteX15" fmla="*/ 70828 w 141646"/>
                  <a:gd name="connsiteY15" fmla="*/ 8914 h 152400"/>
                  <a:gd name="connsiteX16" fmla="*/ 96412 w 141646"/>
                  <a:gd name="connsiteY16" fmla="*/ 0 h 152400"/>
                  <a:gd name="connsiteX17" fmla="*/ 141646 w 141646"/>
                  <a:gd name="connsiteY17" fmla="*/ 49280 h 152400"/>
                  <a:gd name="connsiteX18" fmla="*/ 95326 w 141646"/>
                  <a:gd name="connsiteY18" fmla="*/ 126436 h 152400"/>
                  <a:gd name="connsiteX19" fmla="*/ 70828 w 141646"/>
                  <a:gd name="connsiteY19"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1646" h="152400">
                    <a:moveTo>
                      <a:pt x="45234" y="16658"/>
                    </a:moveTo>
                    <a:cubicBezTo>
                      <a:pt x="27565" y="16658"/>
                      <a:pt x="15716" y="29767"/>
                      <a:pt x="15716" y="49280"/>
                    </a:cubicBezTo>
                    <a:cubicBezTo>
                      <a:pt x="15716" y="70586"/>
                      <a:pt x="35033" y="91000"/>
                      <a:pt x="57388" y="114635"/>
                    </a:cubicBezTo>
                    <a:lnTo>
                      <a:pt x="70828" y="128843"/>
                    </a:lnTo>
                    <a:lnTo>
                      <a:pt x="84230" y="114635"/>
                    </a:lnTo>
                    <a:cubicBezTo>
                      <a:pt x="106613" y="91000"/>
                      <a:pt x="125930" y="70586"/>
                      <a:pt x="125930" y="49280"/>
                    </a:cubicBezTo>
                    <a:cubicBezTo>
                      <a:pt x="125930" y="29767"/>
                      <a:pt x="114071" y="16658"/>
                      <a:pt x="96412" y="16658"/>
                    </a:cubicBezTo>
                    <a:cubicBezTo>
                      <a:pt x="88906" y="16658"/>
                      <a:pt x="81820" y="19881"/>
                      <a:pt x="76467" y="25748"/>
                    </a:cubicBezTo>
                    <a:lnTo>
                      <a:pt x="70828" y="31926"/>
                    </a:lnTo>
                    <a:lnTo>
                      <a:pt x="65180" y="25748"/>
                    </a:lnTo>
                    <a:cubicBezTo>
                      <a:pt x="59827" y="19881"/>
                      <a:pt x="52740" y="16658"/>
                      <a:pt x="45234" y="16658"/>
                    </a:cubicBezTo>
                    <a:close/>
                    <a:moveTo>
                      <a:pt x="70828" y="152400"/>
                    </a:moveTo>
                    <a:lnTo>
                      <a:pt x="46320" y="126429"/>
                    </a:lnTo>
                    <a:cubicBezTo>
                      <a:pt x="21450" y="100193"/>
                      <a:pt x="0" y="77517"/>
                      <a:pt x="0" y="49280"/>
                    </a:cubicBezTo>
                    <a:cubicBezTo>
                      <a:pt x="0" y="20719"/>
                      <a:pt x="19021" y="0"/>
                      <a:pt x="45234" y="0"/>
                    </a:cubicBezTo>
                    <a:cubicBezTo>
                      <a:pt x="54531" y="0"/>
                      <a:pt x="63379" y="3117"/>
                      <a:pt x="70828" y="8914"/>
                    </a:cubicBezTo>
                    <a:cubicBezTo>
                      <a:pt x="78238" y="3117"/>
                      <a:pt x="87116" y="0"/>
                      <a:pt x="96412" y="0"/>
                    </a:cubicBezTo>
                    <a:cubicBezTo>
                      <a:pt x="122625" y="0"/>
                      <a:pt x="141646" y="20719"/>
                      <a:pt x="141646" y="49280"/>
                    </a:cubicBezTo>
                    <a:cubicBezTo>
                      <a:pt x="141646" y="77509"/>
                      <a:pt x="120167" y="100193"/>
                      <a:pt x="95326" y="126436"/>
                    </a:cubicBezTo>
                    <a:lnTo>
                      <a:pt x="70828" y="152400"/>
                    </a:lnTo>
                    <a:close/>
                  </a:path>
                </a:pathLst>
              </a:custGeom>
              <a:solidFill>
                <a:srgbClr val="F0AB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18BC5527-D65A-87AB-E70F-68519E5FF957}"/>
                  </a:ext>
                </a:extLst>
              </p:cNvPr>
              <p:cNvSpPr/>
              <p:nvPr/>
            </p:nvSpPr>
            <p:spPr>
              <a:xfrm>
                <a:off x="-121582" y="7097123"/>
                <a:ext cx="1103795" cy="86420"/>
              </a:xfrm>
              <a:custGeom>
                <a:avLst/>
                <a:gdLst>
                  <a:gd name="connsiteX0" fmla="*/ 1049570 w 1103795"/>
                  <a:gd name="connsiteY0" fmla="*/ 76859 h 86420"/>
                  <a:gd name="connsiteX1" fmla="*/ 1056733 w 1103795"/>
                  <a:gd name="connsiteY1" fmla="*/ 66736 h 86420"/>
                  <a:gd name="connsiteX2" fmla="*/ 1077469 w 1103795"/>
                  <a:gd name="connsiteY2" fmla="*/ 74501 h 86420"/>
                  <a:gd name="connsiteX3" fmla="*/ 1086994 w 1103795"/>
                  <a:gd name="connsiteY3" fmla="*/ 68648 h 86420"/>
                  <a:gd name="connsiteX4" fmla="*/ 1075659 w 1103795"/>
                  <a:gd name="connsiteY4" fmla="*/ 61441 h 86420"/>
                  <a:gd name="connsiteX5" fmla="*/ 1052275 w 1103795"/>
                  <a:gd name="connsiteY5" fmla="*/ 42652 h 86420"/>
                  <a:gd name="connsiteX6" fmla="*/ 1075449 w 1103795"/>
                  <a:gd name="connsiteY6" fmla="*/ 23636 h 86420"/>
                  <a:gd name="connsiteX7" fmla="*/ 1101653 w 1103795"/>
                  <a:gd name="connsiteY7" fmla="*/ 32076 h 86420"/>
                  <a:gd name="connsiteX8" fmla="*/ 1094595 w 1103795"/>
                  <a:gd name="connsiteY8" fmla="*/ 42314 h 86420"/>
                  <a:gd name="connsiteX9" fmla="*/ 1077002 w 1103795"/>
                  <a:gd name="connsiteY9" fmla="*/ 35786 h 86420"/>
                  <a:gd name="connsiteX10" fmla="*/ 1068963 w 1103795"/>
                  <a:gd name="connsiteY10" fmla="*/ 41077 h 86420"/>
                  <a:gd name="connsiteX11" fmla="*/ 1079574 w 1103795"/>
                  <a:gd name="connsiteY11" fmla="*/ 47494 h 86420"/>
                  <a:gd name="connsiteX12" fmla="*/ 1103796 w 1103795"/>
                  <a:gd name="connsiteY12" fmla="*/ 65837 h 86420"/>
                  <a:gd name="connsiteX13" fmla="*/ 1077469 w 1103795"/>
                  <a:gd name="connsiteY13" fmla="*/ 86083 h 86420"/>
                  <a:gd name="connsiteX14" fmla="*/ 1049570 w 1103795"/>
                  <a:gd name="connsiteY14" fmla="*/ 76859 h 86420"/>
                  <a:gd name="connsiteX15" fmla="*/ 1008146 w 1103795"/>
                  <a:gd name="connsiteY15" fmla="*/ 84850 h 86420"/>
                  <a:gd name="connsiteX16" fmla="*/ 1008146 w 1103795"/>
                  <a:gd name="connsiteY16" fmla="*/ 24872 h 86420"/>
                  <a:gd name="connsiteX17" fmla="*/ 1026177 w 1103795"/>
                  <a:gd name="connsiteY17" fmla="*/ 24872 h 86420"/>
                  <a:gd name="connsiteX18" fmla="*/ 1026177 w 1103795"/>
                  <a:gd name="connsiteY18" fmla="*/ 34891 h 86420"/>
                  <a:gd name="connsiteX19" fmla="*/ 1026281 w 1103795"/>
                  <a:gd name="connsiteY19" fmla="*/ 34891 h 86420"/>
                  <a:gd name="connsiteX20" fmla="*/ 1046446 w 1103795"/>
                  <a:gd name="connsiteY20" fmla="*/ 23636 h 86420"/>
                  <a:gd name="connsiteX21" fmla="*/ 1046998 w 1103795"/>
                  <a:gd name="connsiteY21" fmla="*/ 23636 h 86420"/>
                  <a:gd name="connsiteX22" fmla="*/ 1046779 w 1103795"/>
                  <a:gd name="connsiteY22" fmla="*/ 39729 h 86420"/>
                  <a:gd name="connsiteX23" fmla="*/ 1042074 w 1103795"/>
                  <a:gd name="connsiteY23" fmla="*/ 39388 h 86420"/>
                  <a:gd name="connsiteX24" fmla="*/ 1026177 w 1103795"/>
                  <a:gd name="connsiteY24" fmla="*/ 47609 h 86420"/>
                  <a:gd name="connsiteX25" fmla="*/ 1026177 w 1103795"/>
                  <a:gd name="connsiteY25" fmla="*/ 84850 h 86420"/>
                  <a:gd name="connsiteX26" fmla="*/ 1008146 w 1103795"/>
                  <a:gd name="connsiteY26" fmla="*/ 84850 h 86420"/>
                  <a:gd name="connsiteX27" fmla="*/ 979695 w 1103795"/>
                  <a:gd name="connsiteY27" fmla="*/ 55032 h 86420"/>
                  <a:gd name="connsiteX28" fmla="*/ 967274 w 1103795"/>
                  <a:gd name="connsiteY28" fmla="*/ 36914 h 86420"/>
                  <a:gd name="connsiteX29" fmla="*/ 954720 w 1103795"/>
                  <a:gd name="connsiteY29" fmla="*/ 55032 h 86420"/>
                  <a:gd name="connsiteX30" fmla="*/ 967274 w 1103795"/>
                  <a:gd name="connsiteY30" fmla="*/ 73372 h 86420"/>
                  <a:gd name="connsiteX31" fmla="*/ 979695 w 1103795"/>
                  <a:gd name="connsiteY31" fmla="*/ 55032 h 86420"/>
                  <a:gd name="connsiteX32" fmla="*/ 936689 w 1103795"/>
                  <a:gd name="connsiteY32" fmla="*/ 54917 h 86420"/>
                  <a:gd name="connsiteX33" fmla="*/ 967274 w 1103795"/>
                  <a:gd name="connsiteY33" fmla="*/ 23636 h 86420"/>
                  <a:gd name="connsiteX34" fmla="*/ 997725 w 1103795"/>
                  <a:gd name="connsiteY34" fmla="*/ 54917 h 86420"/>
                  <a:gd name="connsiteX35" fmla="*/ 967274 w 1103795"/>
                  <a:gd name="connsiteY35" fmla="*/ 86083 h 86420"/>
                  <a:gd name="connsiteX36" fmla="*/ 936689 w 1103795"/>
                  <a:gd name="connsiteY36" fmla="*/ 54917 h 86420"/>
                  <a:gd name="connsiteX37" fmla="*/ 898065 w 1103795"/>
                  <a:gd name="connsiteY37" fmla="*/ 67973 h 86420"/>
                  <a:gd name="connsiteX38" fmla="*/ 898065 w 1103795"/>
                  <a:gd name="connsiteY38" fmla="*/ 38040 h 86420"/>
                  <a:gd name="connsiteX39" fmla="*/ 888105 w 1103795"/>
                  <a:gd name="connsiteY39" fmla="*/ 38040 h 86420"/>
                  <a:gd name="connsiteX40" fmla="*/ 888105 w 1103795"/>
                  <a:gd name="connsiteY40" fmla="*/ 24872 h 86420"/>
                  <a:gd name="connsiteX41" fmla="*/ 898065 w 1103795"/>
                  <a:gd name="connsiteY41" fmla="*/ 24872 h 86420"/>
                  <a:gd name="connsiteX42" fmla="*/ 898065 w 1103795"/>
                  <a:gd name="connsiteY42" fmla="*/ 4285 h 86420"/>
                  <a:gd name="connsiteX43" fmla="*/ 915984 w 1103795"/>
                  <a:gd name="connsiteY43" fmla="*/ 4285 h 86420"/>
                  <a:gd name="connsiteX44" fmla="*/ 915984 w 1103795"/>
                  <a:gd name="connsiteY44" fmla="*/ 24872 h 86420"/>
                  <a:gd name="connsiteX45" fmla="*/ 931329 w 1103795"/>
                  <a:gd name="connsiteY45" fmla="*/ 24872 h 86420"/>
                  <a:gd name="connsiteX46" fmla="*/ 931329 w 1103795"/>
                  <a:gd name="connsiteY46" fmla="*/ 38040 h 86420"/>
                  <a:gd name="connsiteX47" fmla="*/ 915984 w 1103795"/>
                  <a:gd name="connsiteY47" fmla="*/ 38040 h 86420"/>
                  <a:gd name="connsiteX48" fmla="*/ 915984 w 1103795"/>
                  <a:gd name="connsiteY48" fmla="*/ 64033 h 86420"/>
                  <a:gd name="connsiteX49" fmla="*/ 924270 w 1103795"/>
                  <a:gd name="connsiteY49" fmla="*/ 72473 h 86420"/>
                  <a:gd name="connsiteX50" fmla="*/ 930208 w 1103795"/>
                  <a:gd name="connsiteY50" fmla="*/ 71794 h 86420"/>
                  <a:gd name="connsiteX51" fmla="*/ 930208 w 1103795"/>
                  <a:gd name="connsiteY51" fmla="*/ 84738 h 86420"/>
                  <a:gd name="connsiteX52" fmla="*/ 918334 w 1103795"/>
                  <a:gd name="connsiteY52" fmla="*/ 85641 h 86420"/>
                  <a:gd name="connsiteX53" fmla="*/ 898065 w 1103795"/>
                  <a:gd name="connsiteY53" fmla="*/ 67973 h 86420"/>
                  <a:gd name="connsiteX54" fmla="*/ 827864 w 1103795"/>
                  <a:gd name="connsiteY54" fmla="*/ 54917 h 86420"/>
                  <a:gd name="connsiteX55" fmla="*/ 857982 w 1103795"/>
                  <a:gd name="connsiteY55" fmla="*/ 23636 h 86420"/>
                  <a:gd name="connsiteX56" fmla="*/ 883972 w 1103795"/>
                  <a:gd name="connsiteY56" fmla="*/ 41976 h 86420"/>
                  <a:gd name="connsiteX57" fmla="*/ 868845 w 1103795"/>
                  <a:gd name="connsiteY57" fmla="*/ 47041 h 86420"/>
                  <a:gd name="connsiteX58" fmla="*/ 857768 w 1103795"/>
                  <a:gd name="connsiteY58" fmla="*/ 36914 h 86420"/>
                  <a:gd name="connsiteX59" fmla="*/ 845893 w 1103795"/>
                  <a:gd name="connsiteY59" fmla="*/ 55032 h 86420"/>
                  <a:gd name="connsiteX60" fmla="*/ 857546 w 1103795"/>
                  <a:gd name="connsiteY60" fmla="*/ 73372 h 86420"/>
                  <a:gd name="connsiteX61" fmla="*/ 869286 w 1103795"/>
                  <a:gd name="connsiteY61" fmla="*/ 62681 h 86420"/>
                  <a:gd name="connsiteX62" fmla="*/ 884194 w 1103795"/>
                  <a:gd name="connsiteY62" fmla="*/ 67854 h 86420"/>
                  <a:gd name="connsiteX63" fmla="*/ 857192 w 1103795"/>
                  <a:gd name="connsiteY63" fmla="*/ 86083 h 86420"/>
                  <a:gd name="connsiteX64" fmla="*/ 827864 w 1103795"/>
                  <a:gd name="connsiteY64" fmla="*/ 54917 h 86420"/>
                  <a:gd name="connsiteX65" fmla="*/ 800426 w 1103795"/>
                  <a:gd name="connsiteY65" fmla="*/ 66956 h 86420"/>
                  <a:gd name="connsiteX66" fmla="*/ 800426 w 1103795"/>
                  <a:gd name="connsiteY66" fmla="*/ 55815 h 86420"/>
                  <a:gd name="connsiteX67" fmla="*/ 780153 w 1103795"/>
                  <a:gd name="connsiteY67" fmla="*/ 66391 h 86420"/>
                  <a:gd name="connsiteX68" fmla="*/ 786744 w 1103795"/>
                  <a:gd name="connsiteY68" fmla="*/ 72139 h 86420"/>
                  <a:gd name="connsiteX69" fmla="*/ 800426 w 1103795"/>
                  <a:gd name="connsiteY69" fmla="*/ 66956 h 86420"/>
                  <a:gd name="connsiteX70" fmla="*/ 762562 w 1103795"/>
                  <a:gd name="connsiteY70" fmla="*/ 69544 h 86420"/>
                  <a:gd name="connsiteX71" fmla="*/ 800426 w 1103795"/>
                  <a:gd name="connsiteY71" fmla="*/ 45912 h 86420"/>
                  <a:gd name="connsiteX72" fmla="*/ 800426 w 1103795"/>
                  <a:gd name="connsiteY72" fmla="*/ 44449 h 86420"/>
                  <a:gd name="connsiteX73" fmla="*/ 792354 w 1103795"/>
                  <a:gd name="connsiteY73" fmla="*/ 37249 h 86420"/>
                  <a:gd name="connsiteX74" fmla="*/ 772765 w 1103795"/>
                  <a:gd name="connsiteY74" fmla="*/ 44679 h 86420"/>
                  <a:gd name="connsiteX75" fmla="*/ 765134 w 1103795"/>
                  <a:gd name="connsiteY75" fmla="*/ 34330 h 86420"/>
                  <a:gd name="connsiteX76" fmla="*/ 794927 w 1103795"/>
                  <a:gd name="connsiteY76" fmla="*/ 23636 h 86420"/>
                  <a:gd name="connsiteX77" fmla="*/ 818014 w 1103795"/>
                  <a:gd name="connsiteY77" fmla="*/ 47152 h 86420"/>
                  <a:gd name="connsiteX78" fmla="*/ 818014 w 1103795"/>
                  <a:gd name="connsiteY78" fmla="*/ 70219 h 86420"/>
                  <a:gd name="connsiteX79" fmla="*/ 819681 w 1103795"/>
                  <a:gd name="connsiteY79" fmla="*/ 84850 h 86420"/>
                  <a:gd name="connsiteX80" fmla="*/ 801764 w 1103795"/>
                  <a:gd name="connsiteY80" fmla="*/ 84850 h 86420"/>
                  <a:gd name="connsiteX81" fmla="*/ 800426 w 1103795"/>
                  <a:gd name="connsiteY81" fmla="*/ 76072 h 86420"/>
                  <a:gd name="connsiteX82" fmla="*/ 779578 w 1103795"/>
                  <a:gd name="connsiteY82" fmla="*/ 85749 h 86420"/>
                  <a:gd name="connsiteX83" fmla="*/ 762562 w 1103795"/>
                  <a:gd name="connsiteY83" fmla="*/ 69544 h 86420"/>
                  <a:gd name="connsiteX84" fmla="*/ 711917 w 1103795"/>
                  <a:gd name="connsiteY84" fmla="*/ 84850 h 86420"/>
                  <a:gd name="connsiteX85" fmla="*/ 711917 w 1103795"/>
                  <a:gd name="connsiteY85" fmla="*/ 1579 h 86420"/>
                  <a:gd name="connsiteX86" fmla="*/ 766687 w 1103795"/>
                  <a:gd name="connsiteY86" fmla="*/ 1579 h 86420"/>
                  <a:gd name="connsiteX87" fmla="*/ 766687 w 1103795"/>
                  <a:gd name="connsiteY87" fmla="*/ 16888 h 86420"/>
                  <a:gd name="connsiteX88" fmla="*/ 730165 w 1103795"/>
                  <a:gd name="connsiteY88" fmla="*/ 16888 h 86420"/>
                  <a:gd name="connsiteX89" fmla="*/ 730165 w 1103795"/>
                  <a:gd name="connsiteY89" fmla="*/ 37141 h 86420"/>
                  <a:gd name="connsiteX90" fmla="*/ 756154 w 1103795"/>
                  <a:gd name="connsiteY90" fmla="*/ 37141 h 86420"/>
                  <a:gd name="connsiteX91" fmla="*/ 756154 w 1103795"/>
                  <a:gd name="connsiteY91" fmla="*/ 51653 h 86420"/>
                  <a:gd name="connsiteX92" fmla="*/ 730165 w 1103795"/>
                  <a:gd name="connsiteY92" fmla="*/ 51653 h 86420"/>
                  <a:gd name="connsiteX93" fmla="*/ 730165 w 1103795"/>
                  <a:gd name="connsiteY93" fmla="*/ 84850 h 86420"/>
                  <a:gd name="connsiteX94" fmla="*/ 711917 w 1103795"/>
                  <a:gd name="connsiteY94" fmla="*/ 84850 h 86420"/>
                  <a:gd name="connsiteX95" fmla="*/ 646775 w 1103795"/>
                  <a:gd name="connsiteY95" fmla="*/ 76859 h 86420"/>
                  <a:gd name="connsiteX96" fmla="*/ 653941 w 1103795"/>
                  <a:gd name="connsiteY96" fmla="*/ 66736 h 86420"/>
                  <a:gd name="connsiteX97" fmla="*/ 674650 w 1103795"/>
                  <a:gd name="connsiteY97" fmla="*/ 74501 h 86420"/>
                  <a:gd name="connsiteX98" fmla="*/ 684170 w 1103795"/>
                  <a:gd name="connsiteY98" fmla="*/ 68648 h 86420"/>
                  <a:gd name="connsiteX99" fmla="*/ 672874 w 1103795"/>
                  <a:gd name="connsiteY99" fmla="*/ 61441 h 86420"/>
                  <a:gd name="connsiteX100" fmla="*/ 649454 w 1103795"/>
                  <a:gd name="connsiteY100" fmla="*/ 42652 h 86420"/>
                  <a:gd name="connsiteX101" fmla="*/ 672625 w 1103795"/>
                  <a:gd name="connsiteY101" fmla="*/ 23636 h 86420"/>
                  <a:gd name="connsiteX102" fmla="*/ 698837 w 1103795"/>
                  <a:gd name="connsiteY102" fmla="*/ 32076 h 86420"/>
                  <a:gd name="connsiteX103" fmla="*/ 691778 w 1103795"/>
                  <a:gd name="connsiteY103" fmla="*/ 42314 h 86420"/>
                  <a:gd name="connsiteX104" fmla="*/ 674213 w 1103795"/>
                  <a:gd name="connsiteY104" fmla="*/ 35786 h 86420"/>
                  <a:gd name="connsiteX105" fmla="*/ 666142 w 1103795"/>
                  <a:gd name="connsiteY105" fmla="*/ 41077 h 86420"/>
                  <a:gd name="connsiteX106" fmla="*/ 676785 w 1103795"/>
                  <a:gd name="connsiteY106" fmla="*/ 47494 h 86420"/>
                  <a:gd name="connsiteX107" fmla="*/ 700968 w 1103795"/>
                  <a:gd name="connsiteY107" fmla="*/ 65837 h 86420"/>
                  <a:gd name="connsiteX108" fmla="*/ 674650 w 1103795"/>
                  <a:gd name="connsiteY108" fmla="*/ 86083 h 86420"/>
                  <a:gd name="connsiteX109" fmla="*/ 646775 w 1103795"/>
                  <a:gd name="connsiteY109" fmla="*/ 76859 h 86420"/>
                  <a:gd name="connsiteX110" fmla="*/ 586929 w 1103795"/>
                  <a:gd name="connsiteY110" fmla="*/ 76859 h 86420"/>
                  <a:gd name="connsiteX111" fmla="*/ 594099 w 1103795"/>
                  <a:gd name="connsiteY111" fmla="*/ 66736 h 86420"/>
                  <a:gd name="connsiteX112" fmla="*/ 614808 w 1103795"/>
                  <a:gd name="connsiteY112" fmla="*/ 74501 h 86420"/>
                  <a:gd name="connsiteX113" fmla="*/ 624328 w 1103795"/>
                  <a:gd name="connsiteY113" fmla="*/ 68648 h 86420"/>
                  <a:gd name="connsiteX114" fmla="*/ 613030 w 1103795"/>
                  <a:gd name="connsiteY114" fmla="*/ 61441 h 86420"/>
                  <a:gd name="connsiteX115" fmla="*/ 589610 w 1103795"/>
                  <a:gd name="connsiteY115" fmla="*/ 42652 h 86420"/>
                  <a:gd name="connsiteX116" fmla="*/ 612783 w 1103795"/>
                  <a:gd name="connsiteY116" fmla="*/ 23636 h 86420"/>
                  <a:gd name="connsiteX117" fmla="*/ 638991 w 1103795"/>
                  <a:gd name="connsiteY117" fmla="*/ 32076 h 86420"/>
                  <a:gd name="connsiteX118" fmla="*/ 631932 w 1103795"/>
                  <a:gd name="connsiteY118" fmla="*/ 42314 h 86420"/>
                  <a:gd name="connsiteX119" fmla="*/ 614371 w 1103795"/>
                  <a:gd name="connsiteY119" fmla="*/ 35786 h 86420"/>
                  <a:gd name="connsiteX120" fmla="*/ 606296 w 1103795"/>
                  <a:gd name="connsiteY120" fmla="*/ 41077 h 86420"/>
                  <a:gd name="connsiteX121" fmla="*/ 616941 w 1103795"/>
                  <a:gd name="connsiteY121" fmla="*/ 47494 h 86420"/>
                  <a:gd name="connsiteX122" fmla="*/ 641127 w 1103795"/>
                  <a:gd name="connsiteY122" fmla="*/ 65837 h 86420"/>
                  <a:gd name="connsiteX123" fmla="*/ 614808 w 1103795"/>
                  <a:gd name="connsiteY123" fmla="*/ 86083 h 86420"/>
                  <a:gd name="connsiteX124" fmla="*/ 586929 w 1103795"/>
                  <a:gd name="connsiteY124" fmla="*/ 76859 h 86420"/>
                  <a:gd name="connsiteX125" fmla="*/ 565863 w 1103795"/>
                  <a:gd name="connsiteY125" fmla="*/ 49068 h 86420"/>
                  <a:gd name="connsiteX126" fmla="*/ 554457 w 1103795"/>
                  <a:gd name="connsiteY126" fmla="*/ 36576 h 86420"/>
                  <a:gd name="connsiteX127" fmla="*/ 542692 w 1103795"/>
                  <a:gd name="connsiteY127" fmla="*/ 49068 h 86420"/>
                  <a:gd name="connsiteX128" fmla="*/ 565863 w 1103795"/>
                  <a:gd name="connsiteY128" fmla="*/ 49068 h 86420"/>
                  <a:gd name="connsiteX129" fmla="*/ 524557 w 1103795"/>
                  <a:gd name="connsiteY129" fmla="*/ 54917 h 86420"/>
                  <a:gd name="connsiteX130" fmla="*/ 554567 w 1103795"/>
                  <a:gd name="connsiteY130" fmla="*/ 23636 h 86420"/>
                  <a:gd name="connsiteX131" fmla="*/ 582006 w 1103795"/>
                  <a:gd name="connsiteY131" fmla="*/ 57052 h 86420"/>
                  <a:gd name="connsiteX132" fmla="*/ 582006 w 1103795"/>
                  <a:gd name="connsiteY132" fmla="*/ 59755 h 86420"/>
                  <a:gd name="connsiteX133" fmla="*/ 542474 w 1103795"/>
                  <a:gd name="connsiteY133" fmla="*/ 59755 h 86420"/>
                  <a:gd name="connsiteX134" fmla="*/ 556343 w 1103795"/>
                  <a:gd name="connsiteY134" fmla="*/ 73483 h 86420"/>
                  <a:gd name="connsiteX135" fmla="*/ 574046 w 1103795"/>
                  <a:gd name="connsiteY135" fmla="*/ 66283 h 86420"/>
                  <a:gd name="connsiteX136" fmla="*/ 580993 w 1103795"/>
                  <a:gd name="connsiteY136" fmla="*/ 77082 h 86420"/>
                  <a:gd name="connsiteX137" fmla="*/ 555004 w 1103795"/>
                  <a:gd name="connsiteY137" fmla="*/ 86083 h 86420"/>
                  <a:gd name="connsiteX138" fmla="*/ 524557 w 1103795"/>
                  <a:gd name="connsiteY138" fmla="*/ 54917 h 86420"/>
                  <a:gd name="connsiteX139" fmla="*/ 464187 w 1103795"/>
                  <a:gd name="connsiteY139" fmla="*/ 55007 h 86420"/>
                  <a:gd name="connsiteX140" fmla="*/ 494220 w 1103795"/>
                  <a:gd name="connsiteY140" fmla="*/ 23813 h 86420"/>
                  <a:gd name="connsiteX141" fmla="*/ 520136 w 1103795"/>
                  <a:gd name="connsiteY141" fmla="*/ 42101 h 86420"/>
                  <a:gd name="connsiteX142" fmla="*/ 505051 w 1103795"/>
                  <a:gd name="connsiteY142" fmla="*/ 47156 h 86420"/>
                  <a:gd name="connsiteX143" fmla="*/ 494004 w 1103795"/>
                  <a:gd name="connsiteY143" fmla="*/ 37054 h 86420"/>
                  <a:gd name="connsiteX144" fmla="*/ 482164 w 1103795"/>
                  <a:gd name="connsiteY144" fmla="*/ 55122 h 86420"/>
                  <a:gd name="connsiteX145" fmla="*/ 493786 w 1103795"/>
                  <a:gd name="connsiteY145" fmla="*/ 73410 h 86420"/>
                  <a:gd name="connsiteX146" fmla="*/ 505488 w 1103795"/>
                  <a:gd name="connsiteY146" fmla="*/ 62747 h 86420"/>
                  <a:gd name="connsiteX147" fmla="*/ 520354 w 1103795"/>
                  <a:gd name="connsiteY147" fmla="*/ 67910 h 86420"/>
                  <a:gd name="connsiteX148" fmla="*/ 493432 w 1103795"/>
                  <a:gd name="connsiteY148" fmla="*/ 86086 h 86420"/>
                  <a:gd name="connsiteX149" fmla="*/ 464187 w 1103795"/>
                  <a:gd name="connsiteY149" fmla="*/ 55007 h 86420"/>
                  <a:gd name="connsiteX150" fmla="*/ 401988 w 1103795"/>
                  <a:gd name="connsiteY150" fmla="*/ 54917 h 86420"/>
                  <a:gd name="connsiteX151" fmla="*/ 432106 w 1103795"/>
                  <a:gd name="connsiteY151" fmla="*/ 23636 h 86420"/>
                  <a:gd name="connsiteX152" fmla="*/ 458096 w 1103795"/>
                  <a:gd name="connsiteY152" fmla="*/ 41976 h 86420"/>
                  <a:gd name="connsiteX153" fmla="*/ 442993 w 1103795"/>
                  <a:gd name="connsiteY153" fmla="*/ 47041 h 86420"/>
                  <a:gd name="connsiteX154" fmla="*/ 431888 w 1103795"/>
                  <a:gd name="connsiteY154" fmla="*/ 36914 h 86420"/>
                  <a:gd name="connsiteX155" fmla="*/ 420013 w 1103795"/>
                  <a:gd name="connsiteY155" fmla="*/ 55032 h 86420"/>
                  <a:gd name="connsiteX156" fmla="*/ 431670 w 1103795"/>
                  <a:gd name="connsiteY156" fmla="*/ 73372 h 86420"/>
                  <a:gd name="connsiteX157" fmla="*/ 443433 w 1103795"/>
                  <a:gd name="connsiteY157" fmla="*/ 62681 h 86420"/>
                  <a:gd name="connsiteX158" fmla="*/ 458314 w 1103795"/>
                  <a:gd name="connsiteY158" fmla="*/ 67854 h 86420"/>
                  <a:gd name="connsiteX159" fmla="*/ 431340 w 1103795"/>
                  <a:gd name="connsiteY159" fmla="*/ 86083 h 86420"/>
                  <a:gd name="connsiteX160" fmla="*/ 401988 w 1103795"/>
                  <a:gd name="connsiteY160" fmla="*/ 54917 h 86420"/>
                  <a:gd name="connsiteX161" fmla="*/ 336269 w 1103795"/>
                  <a:gd name="connsiteY161" fmla="*/ 68648 h 86420"/>
                  <a:gd name="connsiteX162" fmla="*/ 336269 w 1103795"/>
                  <a:gd name="connsiteY162" fmla="*/ 24872 h 86420"/>
                  <a:gd name="connsiteX163" fmla="*/ 354298 w 1103795"/>
                  <a:gd name="connsiteY163" fmla="*/ 24872 h 86420"/>
                  <a:gd name="connsiteX164" fmla="*/ 354298 w 1103795"/>
                  <a:gd name="connsiteY164" fmla="*/ 63354 h 86420"/>
                  <a:gd name="connsiteX165" fmla="*/ 361354 w 1103795"/>
                  <a:gd name="connsiteY165" fmla="*/ 71682 h 86420"/>
                  <a:gd name="connsiteX166" fmla="*/ 374351 w 1103795"/>
                  <a:gd name="connsiteY166" fmla="*/ 65611 h 86420"/>
                  <a:gd name="connsiteX167" fmla="*/ 374351 w 1103795"/>
                  <a:gd name="connsiteY167" fmla="*/ 24872 h 86420"/>
                  <a:gd name="connsiteX168" fmla="*/ 392380 w 1103795"/>
                  <a:gd name="connsiteY168" fmla="*/ 24872 h 86420"/>
                  <a:gd name="connsiteX169" fmla="*/ 392380 w 1103795"/>
                  <a:gd name="connsiteY169" fmla="*/ 84850 h 86420"/>
                  <a:gd name="connsiteX170" fmla="*/ 374351 w 1103795"/>
                  <a:gd name="connsiteY170" fmla="*/ 84850 h 86420"/>
                  <a:gd name="connsiteX171" fmla="*/ 374351 w 1103795"/>
                  <a:gd name="connsiteY171" fmla="*/ 75511 h 86420"/>
                  <a:gd name="connsiteX172" fmla="*/ 353751 w 1103795"/>
                  <a:gd name="connsiteY172" fmla="*/ 86083 h 86420"/>
                  <a:gd name="connsiteX173" fmla="*/ 336269 w 1103795"/>
                  <a:gd name="connsiteY173" fmla="*/ 68648 h 86420"/>
                  <a:gd name="connsiteX174" fmla="*/ 259023 w 1103795"/>
                  <a:gd name="connsiteY174" fmla="*/ 65945 h 86420"/>
                  <a:gd name="connsiteX175" fmla="*/ 272811 w 1103795"/>
                  <a:gd name="connsiteY175" fmla="*/ 57735 h 86420"/>
                  <a:gd name="connsiteX176" fmla="*/ 295188 w 1103795"/>
                  <a:gd name="connsiteY176" fmla="*/ 71909 h 86420"/>
                  <a:gd name="connsiteX177" fmla="*/ 309635 w 1103795"/>
                  <a:gd name="connsiteY177" fmla="*/ 62343 h 86420"/>
                  <a:gd name="connsiteX178" fmla="*/ 292837 w 1103795"/>
                  <a:gd name="connsiteY178" fmla="*/ 50305 h 86420"/>
                  <a:gd name="connsiteX179" fmla="*/ 262608 w 1103795"/>
                  <a:gd name="connsiteY179" fmla="*/ 24872 h 86420"/>
                  <a:gd name="connsiteX180" fmla="*/ 292508 w 1103795"/>
                  <a:gd name="connsiteY180" fmla="*/ 4 h 86420"/>
                  <a:gd name="connsiteX181" fmla="*/ 325448 w 1103795"/>
                  <a:gd name="connsiteY181" fmla="*/ 17108 h 86420"/>
                  <a:gd name="connsiteX182" fmla="*/ 312780 w 1103795"/>
                  <a:gd name="connsiteY182" fmla="*/ 26785 h 86420"/>
                  <a:gd name="connsiteX183" fmla="*/ 292396 w 1103795"/>
                  <a:gd name="connsiteY183" fmla="*/ 14972 h 86420"/>
                  <a:gd name="connsiteX184" fmla="*/ 280415 w 1103795"/>
                  <a:gd name="connsiteY184" fmla="*/ 23301 h 86420"/>
                  <a:gd name="connsiteX185" fmla="*/ 297431 w 1103795"/>
                  <a:gd name="connsiteY185" fmla="*/ 35340 h 86420"/>
                  <a:gd name="connsiteX186" fmla="*/ 327445 w 1103795"/>
                  <a:gd name="connsiteY186" fmla="*/ 61110 h 86420"/>
                  <a:gd name="connsiteX187" fmla="*/ 294314 w 1103795"/>
                  <a:gd name="connsiteY187" fmla="*/ 86424 h 86420"/>
                  <a:gd name="connsiteX188" fmla="*/ 259023 w 1103795"/>
                  <a:gd name="connsiteY188" fmla="*/ 65945 h 86420"/>
                  <a:gd name="connsiteX189" fmla="*/ 175150 w 1103795"/>
                  <a:gd name="connsiteY189" fmla="*/ 41077 h 86420"/>
                  <a:gd name="connsiteX190" fmla="*/ 187569 w 1103795"/>
                  <a:gd name="connsiteY190" fmla="*/ 41077 h 86420"/>
                  <a:gd name="connsiteX191" fmla="*/ 203137 w 1103795"/>
                  <a:gd name="connsiteY191" fmla="*/ 28700 h 86420"/>
                  <a:gd name="connsiteX192" fmla="*/ 187569 w 1103795"/>
                  <a:gd name="connsiteY192" fmla="*/ 16547 h 86420"/>
                  <a:gd name="connsiteX193" fmla="*/ 175150 w 1103795"/>
                  <a:gd name="connsiteY193" fmla="*/ 16547 h 86420"/>
                  <a:gd name="connsiteX194" fmla="*/ 175150 w 1103795"/>
                  <a:gd name="connsiteY194" fmla="*/ 41077 h 86420"/>
                  <a:gd name="connsiteX195" fmla="*/ 156986 w 1103795"/>
                  <a:gd name="connsiteY195" fmla="*/ 84850 h 86420"/>
                  <a:gd name="connsiteX196" fmla="*/ 156986 w 1103795"/>
                  <a:gd name="connsiteY196" fmla="*/ 1579 h 86420"/>
                  <a:gd name="connsiteX197" fmla="*/ 187133 w 1103795"/>
                  <a:gd name="connsiteY197" fmla="*/ 1579 h 86420"/>
                  <a:gd name="connsiteX198" fmla="*/ 220947 w 1103795"/>
                  <a:gd name="connsiteY198" fmla="*/ 28248 h 86420"/>
                  <a:gd name="connsiteX199" fmla="*/ 186886 w 1103795"/>
                  <a:gd name="connsiteY199" fmla="*/ 55255 h 86420"/>
                  <a:gd name="connsiteX200" fmla="*/ 175150 w 1103795"/>
                  <a:gd name="connsiteY200" fmla="*/ 55255 h 86420"/>
                  <a:gd name="connsiteX201" fmla="*/ 175150 w 1103795"/>
                  <a:gd name="connsiteY201" fmla="*/ 84850 h 86420"/>
                  <a:gd name="connsiteX202" fmla="*/ 156986 w 1103795"/>
                  <a:gd name="connsiteY202" fmla="*/ 84850 h 86420"/>
                  <a:gd name="connsiteX203" fmla="*/ 99419 w 1103795"/>
                  <a:gd name="connsiteY203" fmla="*/ 53004 h 86420"/>
                  <a:gd name="connsiteX204" fmla="*/ 118924 w 1103795"/>
                  <a:gd name="connsiteY204" fmla="*/ 53004 h 86420"/>
                  <a:gd name="connsiteX205" fmla="*/ 109404 w 1103795"/>
                  <a:gd name="connsiteY205" fmla="*/ 24646 h 86420"/>
                  <a:gd name="connsiteX206" fmla="*/ 109186 w 1103795"/>
                  <a:gd name="connsiteY206" fmla="*/ 24646 h 86420"/>
                  <a:gd name="connsiteX207" fmla="*/ 99419 w 1103795"/>
                  <a:gd name="connsiteY207" fmla="*/ 53004 h 86420"/>
                  <a:gd name="connsiteX208" fmla="*/ 71758 w 1103795"/>
                  <a:gd name="connsiteY208" fmla="*/ 84850 h 86420"/>
                  <a:gd name="connsiteX209" fmla="*/ 101114 w 1103795"/>
                  <a:gd name="connsiteY209" fmla="*/ 1241 h 86420"/>
                  <a:gd name="connsiteX210" fmla="*/ 118460 w 1103795"/>
                  <a:gd name="connsiteY210" fmla="*/ 1241 h 86420"/>
                  <a:gd name="connsiteX211" fmla="*/ 147813 w 1103795"/>
                  <a:gd name="connsiteY211" fmla="*/ 84850 h 86420"/>
                  <a:gd name="connsiteX212" fmla="*/ 129346 w 1103795"/>
                  <a:gd name="connsiteY212" fmla="*/ 84850 h 86420"/>
                  <a:gd name="connsiteX213" fmla="*/ 123165 w 1103795"/>
                  <a:gd name="connsiteY213" fmla="*/ 66283 h 86420"/>
                  <a:gd name="connsiteX214" fmla="*/ 94960 w 1103795"/>
                  <a:gd name="connsiteY214" fmla="*/ 66283 h 86420"/>
                  <a:gd name="connsiteX215" fmla="*/ 88556 w 1103795"/>
                  <a:gd name="connsiteY215" fmla="*/ 84850 h 86420"/>
                  <a:gd name="connsiteX216" fmla="*/ 71758 w 1103795"/>
                  <a:gd name="connsiteY216" fmla="*/ 84850 h 86420"/>
                  <a:gd name="connsiteX217" fmla="*/ 0 w 1103795"/>
                  <a:gd name="connsiteY217" fmla="*/ 65945 h 86420"/>
                  <a:gd name="connsiteX218" fmla="*/ 13789 w 1103795"/>
                  <a:gd name="connsiteY218" fmla="*/ 57735 h 86420"/>
                  <a:gd name="connsiteX219" fmla="*/ 36165 w 1103795"/>
                  <a:gd name="connsiteY219" fmla="*/ 71909 h 86420"/>
                  <a:gd name="connsiteX220" fmla="*/ 50613 w 1103795"/>
                  <a:gd name="connsiteY220" fmla="*/ 62343 h 86420"/>
                  <a:gd name="connsiteX221" fmla="*/ 33814 w 1103795"/>
                  <a:gd name="connsiteY221" fmla="*/ 50305 h 86420"/>
                  <a:gd name="connsiteX222" fmla="*/ 3585 w 1103795"/>
                  <a:gd name="connsiteY222" fmla="*/ 24872 h 86420"/>
                  <a:gd name="connsiteX223" fmla="*/ 33485 w 1103795"/>
                  <a:gd name="connsiteY223" fmla="*/ 4 h 86420"/>
                  <a:gd name="connsiteX224" fmla="*/ 66426 w 1103795"/>
                  <a:gd name="connsiteY224" fmla="*/ 17108 h 86420"/>
                  <a:gd name="connsiteX225" fmla="*/ 53757 w 1103795"/>
                  <a:gd name="connsiteY225" fmla="*/ 26785 h 86420"/>
                  <a:gd name="connsiteX226" fmla="*/ 33378 w 1103795"/>
                  <a:gd name="connsiteY226" fmla="*/ 14972 h 86420"/>
                  <a:gd name="connsiteX227" fmla="*/ 21395 w 1103795"/>
                  <a:gd name="connsiteY227" fmla="*/ 23301 h 86420"/>
                  <a:gd name="connsiteX228" fmla="*/ 38412 w 1103795"/>
                  <a:gd name="connsiteY228" fmla="*/ 35340 h 86420"/>
                  <a:gd name="connsiteX229" fmla="*/ 68423 w 1103795"/>
                  <a:gd name="connsiteY229" fmla="*/ 61110 h 86420"/>
                  <a:gd name="connsiteX230" fmla="*/ 35291 w 1103795"/>
                  <a:gd name="connsiteY230" fmla="*/ 86424 h 86420"/>
                  <a:gd name="connsiteX231" fmla="*/ 0 w 1103795"/>
                  <a:gd name="connsiteY231" fmla="*/ 65945 h 8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1103795" h="86420">
                    <a:moveTo>
                      <a:pt x="1049570" y="76859"/>
                    </a:moveTo>
                    <a:lnTo>
                      <a:pt x="1056733" y="66736"/>
                    </a:lnTo>
                    <a:cubicBezTo>
                      <a:pt x="1062124" y="71456"/>
                      <a:pt x="1070192" y="74501"/>
                      <a:pt x="1077469" y="74501"/>
                    </a:cubicBezTo>
                    <a:cubicBezTo>
                      <a:pt x="1083050" y="74501"/>
                      <a:pt x="1086994" y="72581"/>
                      <a:pt x="1086994" y="68648"/>
                    </a:cubicBezTo>
                    <a:cubicBezTo>
                      <a:pt x="1086994" y="64482"/>
                      <a:pt x="1083851" y="62908"/>
                      <a:pt x="1075659" y="61441"/>
                    </a:cubicBezTo>
                    <a:cubicBezTo>
                      <a:pt x="1064372" y="59417"/>
                      <a:pt x="1052275" y="56718"/>
                      <a:pt x="1052275" y="42652"/>
                    </a:cubicBezTo>
                    <a:cubicBezTo>
                      <a:pt x="1052275" y="30609"/>
                      <a:pt x="1062124" y="23636"/>
                      <a:pt x="1075449" y="23636"/>
                    </a:cubicBezTo>
                    <a:cubicBezTo>
                      <a:pt x="1087651" y="23636"/>
                      <a:pt x="1095033" y="26785"/>
                      <a:pt x="1101653" y="32076"/>
                    </a:cubicBezTo>
                    <a:lnTo>
                      <a:pt x="1094595" y="42314"/>
                    </a:lnTo>
                    <a:cubicBezTo>
                      <a:pt x="1088546" y="38151"/>
                      <a:pt x="1082612" y="35786"/>
                      <a:pt x="1077002" y="35786"/>
                    </a:cubicBezTo>
                    <a:cubicBezTo>
                      <a:pt x="1071868" y="35786"/>
                      <a:pt x="1068963" y="37813"/>
                      <a:pt x="1068963" y="41077"/>
                    </a:cubicBezTo>
                    <a:cubicBezTo>
                      <a:pt x="1068963" y="44679"/>
                      <a:pt x="1072192" y="46142"/>
                      <a:pt x="1079574" y="47494"/>
                    </a:cubicBezTo>
                    <a:cubicBezTo>
                      <a:pt x="1091347" y="49514"/>
                      <a:pt x="1103796" y="52217"/>
                      <a:pt x="1103796" y="65837"/>
                    </a:cubicBezTo>
                    <a:cubicBezTo>
                      <a:pt x="1103796" y="80349"/>
                      <a:pt x="1091232" y="86083"/>
                      <a:pt x="1077469" y="86083"/>
                    </a:cubicBezTo>
                    <a:cubicBezTo>
                      <a:pt x="1064372" y="86083"/>
                      <a:pt x="1055609" y="82035"/>
                      <a:pt x="1049570" y="76859"/>
                    </a:cubicBezTo>
                    <a:close/>
                    <a:moveTo>
                      <a:pt x="1008146" y="84850"/>
                    </a:moveTo>
                    <a:lnTo>
                      <a:pt x="1008146" y="24872"/>
                    </a:lnTo>
                    <a:lnTo>
                      <a:pt x="1026177" y="24872"/>
                    </a:lnTo>
                    <a:lnTo>
                      <a:pt x="1026177" y="34891"/>
                    </a:lnTo>
                    <a:lnTo>
                      <a:pt x="1026281" y="34891"/>
                    </a:lnTo>
                    <a:cubicBezTo>
                      <a:pt x="1029539" y="29829"/>
                      <a:pt x="1035254" y="23636"/>
                      <a:pt x="1046446" y="23636"/>
                    </a:cubicBezTo>
                    <a:lnTo>
                      <a:pt x="1046998" y="23636"/>
                    </a:lnTo>
                    <a:lnTo>
                      <a:pt x="1046779" y="39729"/>
                    </a:lnTo>
                    <a:cubicBezTo>
                      <a:pt x="1046122" y="39614"/>
                      <a:pt x="1043198" y="39388"/>
                      <a:pt x="1042074" y="39388"/>
                    </a:cubicBezTo>
                    <a:cubicBezTo>
                      <a:pt x="1034902" y="39388"/>
                      <a:pt x="1029539" y="43212"/>
                      <a:pt x="1026177" y="47609"/>
                    </a:cubicBezTo>
                    <a:lnTo>
                      <a:pt x="1026177" y="84850"/>
                    </a:lnTo>
                    <a:lnTo>
                      <a:pt x="1008146" y="84850"/>
                    </a:lnTo>
                    <a:close/>
                    <a:moveTo>
                      <a:pt x="979695" y="55032"/>
                    </a:moveTo>
                    <a:cubicBezTo>
                      <a:pt x="979695" y="45013"/>
                      <a:pt x="976227" y="36914"/>
                      <a:pt x="967274" y="36914"/>
                    </a:cubicBezTo>
                    <a:cubicBezTo>
                      <a:pt x="958654" y="36914"/>
                      <a:pt x="954720" y="44230"/>
                      <a:pt x="954720" y="55032"/>
                    </a:cubicBezTo>
                    <a:cubicBezTo>
                      <a:pt x="954720" y="65043"/>
                      <a:pt x="958082" y="73372"/>
                      <a:pt x="967274" y="73372"/>
                    </a:cubicBezTo>
                    <a:cubicBezTo>
                      <a:pt x="975789" y="73372"/>
                      <a:pt x="979695" y="65945"/>
                      <a:pt x="979695" y="55032"/>
                    </a:cubicBezTo>
                    <a:close/>
                    <a:moveTo>
                      <a:pt x="936689" y="54917"/>
                    </a:moveTo>
                    <a:cubicBezTo>
                      <a:pt x="936689" y="31400"/>
                      <a:pt x="952720" y="23636"/>
                      <a:pt x="967274" y="23636"/>
                    </a:cubicBezTo>
                    <a:cubicBezTo>
                      <a:pt x="981723" y="23636"/>
                      <a:pt x="997725" y="31400"/>
                      <a:pt x="997725" y="54917"/>
                    </a:cubicBezTo>
                    <a:cubicBezTo>
                      <a:pt x="997725" y="78214"/>
                      <a:pt x="981723" y="86083"/>
                      <a:pt x="967274" y="86083"/>
                    </a:cubicBezTo>
                    <a:cubicBezTo>
                      <a:pt x="952834" y="86083"/>
                      <a:pt x="936689" y="78214"/>
                      <a:pt x="936689" y="54917"/>
                    </a:cubicBezTo>
                    <a:close/>
                    <a:moveTo>
                      <a:pt x="898065" y="67973"/>
                    </a:moveTo>
                    <a:lnTo>
                      <a:pt x="898065" y="38040"/>
                    </a:lnTo>
                    <a:lnTo>
                      <a:pt x="888105" y="38040"/>
                    </a:lnTo>
                    <a:lnTo>
                      <a:pt x="888105" y="24872"/>
                    </a:lnTo>
                    <a:lnTo>
                      <a:pt x="898065" y="24872"/>
                    </a:lnTo>
                    <a:lnTo>
                      <a:pt x="898065" y="4285"/>
                    </a:lnTo>
                    <a:lnTo>
                      <a:pt x="915984" y="4285"/>
                    </a:lnTo>
                    <a:lnTo>
                      <a:pt x="915984" y="24872"/>
                    </a:lnTo>
                    <a:lnTo>
                      <a:pt x="931329" y="24872"/>
                    </a:lnTo>
                    <a:lnTo>
                      <a:pt x="931329" y="38040"/>
                    </a:lnTo>
                    <a:lnTo>
                      <a:pt x="915984" y="38040"/>
                    </a:lnTo>
                    <a:lnTo>
                      <a:pt x="915984" y="64033"/>
                    </a:lnTo>
                    <a:cubicBezTo>
                      <a:pt x="915984" y="70446"/>
                      <a:pt x="917786" y="72473"/>
                      <a:pt x="924270" y="72473"/>
                    </a:cubicBezTo>
                    <a:cubicBezTo>
                      <a:pt x="926295" y="72473"/>
                      <a:pt x="928978" y="72247"/>
                      <a:pt x="930208" y="71794"/>
                    </a:cubicBezTo>
                    <a:lnTo>
                      <a:pt x="930208" y="84738"/>
                    </a:lnTo>
                    <a:cubicBezTo>
                      <a:pt x="928867" y="85073"/>
                      <a:pt x="922273" y="85641"/>
                      <a:pt x="918334" y="85641"/>
                    </a:cubicBezTo>
                    <a:cubicBezTo>
                      <a:pt x="900662" y="85641"/>
                      <a:pt x="898065" y="79221"/>
                      <a:pt x="898065" y="67973"/>
                    </a:cubicBezTo>
                    <a:close/>
                    <a:moveTo>
                      <a:pt x="827864" y="54917"/>
                    </a:moveTo>
                    <a:cubicBezTo>
                      <a:pt x="827864" y="30947"/>
                      <a:pt x="844773" y="23636"/>
                      <a:pt x="857982" y="23636"/>
                    </a:cubicBezTo>
                    <a:cubicBezTo>
                      <a:pt x="874237" y="23636"/>
                      <a:pt x="880497" y="32299"/>
                      <a:pt x="883972" y="41976"/>
                    </a:cubicBezTo>
                    <a:lnTo>
                      <a:pt x="868845" y="47041"/>
                    </a:lnTo>
                    <a:cubicBezTo>
                      <a:pt x="866491" y="39388"/>
                      <a:pt x="863017" y="36914"/>
                      <a:pt x="857768" y="36914"/>
                    </a:cubicBezTo>
                    <a:cubicBezTo>
                      <a:pt x="850490" y="36914"/>
                      <a:pt x="845893" y="43104"/>
                      <a:pt x="845893" y="55032"/>
                    </a:cubicBezTo>
                    <a:cubicBezTo>
                      <a:pt x="845893" y="65719"/>
                      <a:pt x="849259" y="73372"/>
                      <a:pt x="857546" y="73372"/>
                    </a:cubicBezTo>
                    <a:cubicBezTo>
                      <a:pt x="862362" y="73372"/>
                      <a:pt x="866713" y="70784"/>
                      <a:pt x="869286" y="62681"/>
                    </a:cubicBezTo>
                    <a:lnTo>
                      <a:pt x="884194" y="67854"/>
                    </a:lnTo>
                    <a:cubicBezTo>
                      <a:pt x="880391" y="77197"/>
                      <a:pt x="873002" y="86083"/>
                      <a:pt x="857192" y="86083"/>
                    </a:cubicBezTo>
                    <a:cubicBezTo>
                      <a:pt x="843209" y="86083"/>
                      <a:pt x="827864" y="78214"/>
                      <a:pt x="827864" y="54917"/>
                    </a:cubicBezTo>
                    <a:close/>
                    <a:moveTo>
                      <a:pt x="800426" y="66956"/>
                    </a:moveTo>
                    <a:lnTo>
                      <a:pt x="800426" y="55815"/>
                    </a:lnTo>
                    <a:cubicBezTo>
                      <a:pt x="786196" y="57282"/>
                      <a:pt x="780153" y="60880"/>
                      <a:pt x="780153" y="66391"/>
                    </a:cubicBezTo>
                    <a:cubicBezTo>
                      <a:pt x="780153" y="70219"/>
                      <a:pt x="782834" y="72139"/>
                      <a:pt x="786744" y="72139"/>
                    </a:cubicBezTo>
                    <a:cubicBezTo>
                      <a:pt x="793037" y="72139"/>
                      <a:pt x="797388" y="69993"/>
                      <a:pt x="800426" y="66956"/>
                    </a:cubicBezTo>
                    <a:close/>
                    <a:moveTo>
                      <a:pt x="762562" y="69544"/>
                    </a:moveTo>
                    <a:cubicBezTo>
                      <a:pt x="762562" y="55708"/>
                      <a:pt x="774215" y="48051"/>
                      <a:pt x="800426" y="45912"/>
                    </a:cubicBezTo>
                    <a:lnTo>
                      <a:pt x="800426" y="44449"/>
                    </a:lnTo>
                    <a:cubicBezTo>
                      <a:pt x="800426" y="40067"/>
                      <a:pt x="798179" y="37249"/>
                      <a:pt x="792354" y="37249"/>
                    </a:cubicBezTo>
                    <a:cubicBezTo>
                      <a:pt x="784747" y="37249"/>
                      <a:pt x="778236" y="40401"/>
                      <a:pt x="772765" y="44679"/>
                    </a:cubicBezTo>
                    <a:lnTo>
                      <a:pt x="765134" y="34330"/>
                    </a:lnTo>
                    <a:cubicBezTo>
                      <a:pt x="771070" y="28927"/>
                      <a:pt x="780042" y="23636"/>
                      <a:pt x="794927" y="23636"/>
                    </a:cubicBezTo>
                    <a:cubicBezTo>
                      <a:pt x="811284" y="23636"/>
                      <a:pt x="818014" y="31738"/>
                      <a:pt x="818014" y="47152"/>
                    </a:cubicBezTo>
                    <a:lnTo>
                      <a:pt x="818014" y="70219"/>
                    </a:lnTo>
                    <a:cubicBezTo>
                      <a:pt x="818014" y="77420"/>
                      <a:pt x="818454" y="81812"/>
                      <a:pt x="819681" y="84850"/>
                    </a:cubicBezTo>
                    <a:lnTo>
                      <a:pt x="801764" y="84850"/>
                    </a:lnTo>
                    <a:cubicBezTo>
                      <a:pt x="800973" y="82377"/>
                      <a:pt x="800426" y="79447"/>
                      <a:pt x="800426" y="76072"/>
                    </a:cubicBezTo>
                    <a:cubicBezTo>
                      <a:pt x="794927" y="82258"/>
                      <a:pt x="788443" y="85749"/>
                      <a:pt x="779578" y="85749"/>
                    </a:cubicBezTo>
                    <a:cubicBezTo>
                      <a:pt x="770410" y="85749"/>
                      <a:pt x="762562" y="79785"/>
                      <a:pt x="762562" y="69544"/>
                    </a:cubicBezTo>
                    <a:close/>
                    <a:moveTo>
                      <a:pt x="711917" y="84850"/>
                    </a:moveTo>
                    <a:lnTo>
                      <a:pt x="711917" y="1579"/>
                    </a:lnTo>
                    <a:lnTo>
                      <a:pt x="766687" y="1579"/>
                    </a:lnTo>
                    <a:lnTo>
                      <a:pt x="766687" y="16888"/>
                    </a:lnTo>
                    <a:lnTo>
                      <a:pt x="730165" y="16888"/>
                    </a:lnTo>
                    <a:lnTo>
                      <a:pt x="730165" y="37141"/>
                    </a:lnTo>
                    <a:lnTo>
                      <a:pt x="756154" y="37141"/>
                    </a:lnTo>
                    <a:lnTo>
                      <a:pt x="756154" y="51653"/>
                    </a:lnTo>
                    <a:lnTo>
                      <a:pt x="730165" y="51653"/>
                    </a:lnTo>
                    <a:lnTo>
                      <a:pt x="730165" y="84850"/>
                    </a:lnTo>
                    <a:lnTo>
                      <a:pt x="711917" y="84850"/>
                    </a:lnTo>
                    <a:close/>
                    <a:moveTo>
                      <a:pt x="646775" y="76859"/>
                    </a:moveTo>
                    <a:lnTo>
                      <a:pt x="653941" y="66736"/>
                    </a:lnTo>
                    <a:cubicBezTo>
                      <a:pt x="659305" y="71456"/>
                      <a:pt x="667376" y="74501"/>
                      <a:pt x="674650" y="74501"/>
                    </a:cubicBezTo>
                    <a:cubicBezTo>
                      <a:pt x="680256" y="74501"/>
                      <a:pt x="684170" y="72581"/>
                      <a:pt x="684170" y="68648"/>
                    </a:cubicBezTo>
                    <a:cubicBezTo>
                      <a:pt x="684170" y="64482"/>
                      <a:pt x="681026" y="62908"/>
                      <a:pt x="672874" y="61441"/>
                    </a:cubicBezTo>
                    <a:cubicBezTo>
                      <a:pt x="661548" y="59417"/>
                      <a:pt x="649454" y="56718"/>
                      <a:pt x="649454" y="42652"/>
                    </a:cubicBezTo>
                    <a:cubicBezTo>
                      <a:pt x="649454" y="30609"/>
                      <a:pt x="659305" y="23636"/>
                      <a:pt x="672625" y="23636"/>
                    </a:cubicBezTo>
                    <a:cubicBezTo>
                      <a:pt x="684857" y="23636"/>
                      <a:pt x="692242" y="26785"/>
                      <a:pt x="698837" y="32076"/>
                    </a:cubicBezTo>
                    <a:lnTo>
                      <a:pt x="691778" y="42314"/>
                    </a:lnTo>
                    <a:cubicBezTo>
                      <a:pt x="685731" y="38151"/>
                      <a:pt x="679795" y="35786"/>
                      <a:pt x="674213" y="35786"/>
                    </a:cubicBezTo>
                    <a:cubicBezTo>
                      <a:pt x="669043" y="35786"/>
                      <a:pt x="666142" y="37813"/>
                      <a:pt x="666142" y="41077"/>
                    </a:cubicBezTo>
                    <a:cubicBezTo>
                      <a:pt x="666142" y="44679"/>
                      <a:pt x="669398" y="46142"/>
                      <a:pt x="676785" y="47494"/>
                    </a:cubicBezTo>
                    <a:cubicBezTo>
                      <a:pt x="688550" y="49514"/>
                      <a:pt x="700968" y="52217"/>
                      <a:pt x="700968" y="65837"/>
                    </a:cubicBezTo>
                    <a:cubicBezTo>
                      <a:pt x="700968" y="80349"/>
                      <a:pt x="688438" y="86083"/>
                      <a:pt x="674650" y="86083"/>
                    </a:cubicBezTo>
                    <a:cubicBezTo>
                      <a:pt x="661548" y="86083"/>
                      <a:pt x="652818" y="82035"/>
                      <a:pt x="646775" y="76859"/>
                    </a:cubicBezTo>
                    <a:close/>
                    <a:moveTo>
                      <a:pt x="586929" y="76859"/>
                    </a:moveTo>
                    <a:lnTo>
                      <a:pt x="594099" y="66736"/>
                    </a:lnTo>
                    <a:cubicBezTo>
                      <a:pt x="599459" y="71456"/>
                      <a:pt x="607531" y="74501"/>
                      <a:pt x="614808" y="74501"/>
                    </a:cubicBezTo>
                    <a:cubicBezTo>
                      <a:pt x="620418" y="74501"/>
                      <a:pt x="624328" y="72581"/>
                      <a:pt x="624328" y="68648"/>
                    </a:cubicBezTo>
                    <a:cubicBezTo>
                      <a:pt x="624328" y="64482"/>
                      <a:pt x="621180" y="62908"/>
                      <a:pt x="613030" y="61441"/>
                    </a:cubicBezTo>
                    <a:cubicBezTo>
                      <a:pt x="601703" y="59417"/>
                      <a:pt x="589610" y="56718"/>
                      <a:pt x="589610" y="42652"/>
                    </a:cubicBezTo>
                    <a:cubicBezTo>
                      <a:pt x="589610" y="30609"/>
                      <a:pt x="599459" y="23636"/>
                      <a:pt x="612783" y="23636"/>
                    </a:cubicBezTo>
                    <a:cubicBezTo>
                      <a:pt x="625011" y="23636"/>
                      <a:pt x="632397" y="26785"/>
                      <a:pt x="638991" y="32076"/>
                    </a:cubicBezTo>
                    <a:lnTo>
                      <a:pt x="631932" y="42314"/>
                    </a:lnTo>
                    <a:cubicBezTo>
                      <a:pt x="625888" y="38151"/>
                      <a:pt x="619950" y="35786"/>
                      <a:pt x="614371" y="35786"/>
                    </a:cubicBezTo>
                    <a:cubicBezTo>
                      <a:pt x="609198" y="35786"/>
                      <a:pt x="606296" y="37813"/>
                      <a:pt x="606296" y="41077"/>
                    </a:cubicBezTo>
                    <a:cubicBezTo>
                      <a:pt x="606296" y="44679"/>
                      <a:pt x="609555" y="46142"/>
                      <a:pt x="616941" y="47494"/>
                    </a:cubicBezTo>
                    <a:cubicBezTo>
                      <a:pt x="628704" y="49514"/>
                      <a:pt x="641127" y="52217"/>
                      <a:pt x="641127" y="65837"/>
                    </a:cubicBezTo>
                    <a:cubicBezTo>
                      <a:pt x="641127" y="80349"/>
                      <a:pt x="628596" y="86083"/>
                      <a:pt x="614808" y="86083"/>
                    </a:cubicBezTo>
                    <a:cubicBezTo>
                      <a:pt x="601703" y="86083"/>
                      <a:pt x="592976" y="82035"/>
                      <a:pt x="586929" y="76859"/>
                    </a:cubicBezTo>
                    <a:close/>
                    <a:moveTo>
                      <a:pt x="565863" y="49068"/>
                    </a:moveTo>
                    <a:cubicBezTo>
                      <a:pt x="564989" y="40631"/>
                      <a:pt x="561158" y="36576"/>
                      <a:pt x="554457" y="36576"/>
                    </a:cubicBezTo>
                    <a:cubicBezTo>
                      <a:pt x="548850" y="36576"/>
                      <a:pt x="544031" y="40293"/>
                      <a:pt x="542692" y="49068"/>
                    </a:cubicBezTo>
                    <a:lnTo>
                      <a:pt x="565863" y="49068"/>
                    </a:lnTo>
                    <a:close/>
                    <a:moveTo>
                      <a:pt x="524557" y="54917"/>
                    </a:moveTo>
                    <a:cubicBezTo>
                      <a:pt x="524557" y="31630"/>
                      <a:pt x="542256" y="23636"/>
                      <a:pt x="554567" y="23636"/>
                    </a:cubicBezTo>
                    <a:cubicBezTo>
                      <a:pt x="566875" y="23636"/>
                      <a:pt x="582006" y="29829"/>
                      <a:pt x="582006" y="57052"/>
                    </a:cubicBezTo>
                    <a:lnTo>
                      <a:pt x="582006" y="59755"/>
                    </a:lnTo>
                    <a:lnTo>
                      <a:pt x="542474" y="59755"/>
                    </a:lnTo>
                    <a:cubicBezTo>
                      <a:pt x="543351" y="69655"/>
                      <a:pt x="548850" y="73483"/>
                      <a:pt x="556343" y="73483"/>
                    </a:cubicBezTo>
                    <a:cubicBezTo>
                      <a:pt x="563402" y="73483"/>
                      <a:pt x="570023" y="69993"/>
                      <a:pt x="574046" y="66283"/>
                    </a:cubicBezTo>
                    <a:lnTo>
                      <a:pt x="580993" y="77082"/>
                    </a:lnTo>
                    <a:cubicBezTo>
                      <a:pt x="574046" y="83045"/>
                      <a:pt x="565427" y="86083"/>
                      <a:pt x="555004" y="86083"/>
                    </a:cubicBezTo>
                    <a:cubicBezTo>
                      <a:pt x="539437" y="86083"/>
                      <a:pt x="524557" y="78099"/>
                      <a:pt x="524557" y="54917"/>
                    </a:cubicBezTo>
                    <a:close/>
                    <a:moveTo>
                      <a:pt x="464187" y="55007"/>
                    </a:moveTo>
                    <a:cubicBezTo>
                      <a:pt x="464187" y="31108"/>
                      <a:pt x="481045" y="23813"/>
                      <a:pt x="494220" y="23813"/>
                    </a:cubicBezTo>
                    <a:cubicBezTo>
                      <a:pt x="510428" y="23813"/>
                      <a:pt x="516672" y="32456"/>
                      <a:pt x="520136" y="42101"/>
                    </a:cubicBezTo>
                    <a:lnTo>
                      <a:pt x="505051" y="47156"/>
                    </a:lnTo>
                    <a:cubicBezTo>
                      <a:pt x="502706" y="39520"/>
                      <a:pt x="499239" y="37054"/>
                      <a:pt x="494004" y="37054"/>
                    </a:cubicBezTo>
                    <a:cubicBezTo>
                      <a:pt x="486747" y="37054"/>
                      <a:pt x="482164" y="43226"/>
                      <a:pt x="482164" y="55122"/>
                    </a:cubicBezTo>
                    <a:cubicBezTo>
                      <a:pt x="482164" y="65778"/>
                      <a:pt x="485517" y="73410"/>
                      <a:pt x="493786" y="73410"/>
                    </a:cubicBezTo>
                    <a:cubicBezTo>
                      <a:pt x="498588" y="73410"/>
                      <a:pt x="502925" y="70829"/>
                      <a:pt x="505488" y="62747"/>
                    </a:cubicBezTo>
                    <a:lnTo>
                      <a:pt x="520354" y="67910"/>
                    </a:lnTo>
                    <a:cubicBezTo>
                      <a:pt x="516564" y="77221"/>
                      <a:pt x="509197" y="86086"/>
                      <a:pt x="493432" y="86086"/>
                    </a:cubicBezTo>
                    <a:cubicBezTo>
                      <a:pt x="479491" y="86086"/>
                      <a:pt x="464187" y="78235"/>
                      <a:pt x="464187" y="55007"/>
                    </a:cubicBezTo>
                    <a:close/>
                    <a:moveTo>
                      <a:pt x="401988" y="54917"/>
                    </a:moveTo>
                    <a:cubicBezTo>
                      <a:pt x="401988" y="30947"/>
                      <a:pt x="418893" y="23636"/>
                      <a:pt x="432106" y="23636"/>
                    </a:cubicBezTo>
                    <a:cubicBezTo>
                      <a:pt x="448357" y="23636"/>
                      <a:pt x="454621" y="32299"/>
                      <a:pt x="458096" y="41976"/>
                    </a:cubicBezTo>
                    <a:lnTo>
                      <a:pt x="442993" y="47041"/>
                    </a:lnTo>
                    <a:cubicBezTo>
                      <a:pt x="440642" y="39388"/>
                      <a:pt x="437169" y="36914"/>
                      <a:pt x="431888" y="36914"/>
                    </a:cubicBezTo>
                    <a:cubicBezTo>
                      <a:pt x="424611" y="36914"/>
                      <a:pt x="420013" y="43104"/>
                      <a:pt x="420013" y="55032"/>
                    </a:cubicBezTo>
                    <a:cubicBezTo>
                      <a:pt x="420013" y="65719"/>
                      <a:pt x="423379" y="73372"/>
                      <a:pt x="431670" y="73372"/>
                    </a:cubicBezTo>
                    <a:cubicBezTo>
                      <a:pt x="436486" y="73372"/>
                      <a:pt x="440861" y="70784"/>
                      <a:pt x="443433" y="62681"/>
                    </a:cubicBezTo>
                    <a:lnTo>
                      <a:pt x="458314" y="67854"/>
                    </a:lnTo>
                    <a:cubicBezTo>
                      <a:pt x="454515" y="77197"/>
                      <a:pt x="447126" y="86083"/>
                      <a:pt x="431340" y="86083"/>
                    </a:cubicBezTo>
                    <a:cubicBezTo>
                      <a:pt x="417333" y="86083"/>
                      <a:pt x="401988" y="78214"/>
                      <a:pt x="401988" y="54917"/>
                    </a:cubicBezTo>
                    <a:close/>
                    <a:moveTo>
                      <a:pt x="336269" y="68648"/>
                    </a:moveTo>
                    <a:lnTo>
                      <a:pt x="336269" y="24872"/>
                    </a:lnTo>
                    <a:lnTo>
                      <a:pt x="354298" y="24872"/>
                    </a:lnTo>
                    <a:lnTo>
                      <a:pt x="354298" y="63354"/>
                    </a:lnTo>
                    <a:cubicBezTo>
                      <a:pt x="354298" y="68756"/>
                      <a:pt x="356322" y="71682"/>
                      <a:pt x="361354" y="71682"/>
                    </a:cubicBezTo>
                    <a:cubicBezTo>
                      <a:pt x="366169" y="71682"/>
                      <a:pt x="370302" y="69098"/>
                      <a:pt x="374351" y="65611"/>
                    </a:cubicBezTo>
                    <a:lnTo>
                      <a:pt x="374351" y="24872"/>
                    </a:lnTo>
                    <a:lnTo>
                      <a:pt x="392380" y="24872"/>
                    </a:lnTo>
                    <a:lnTo>
                      <a:pt x="392380" y="84850"/>
                    </a:lnTo>
                    <a:lnTo>
                      <a:pt x="374351" y="84850"/>
                    </a:lnTo>
                    <a:lnTo>
                      <a:pt x="374351" y="75511"/>
                    </a:lnTo>
                    <a:cubicBezTo>
                      <a:pt x="370767" y="80123"/>
                      <a:pt x="364148" y="86083"/>
                      <a:pt x="353751" y="86083"/>
                    </a:cubicBezTo>
                    <a:cubicBezTo>
                      <a:pt x="343546" y="86083"/>
                      <a:pt x="336269" y="81022"/>
                      <a:pt x="336269" y="68648"/>
                    </a:cubicBezTo>
                    <a:close/>
                    <a:moveTo>
                      <a:pt x="259023" y="65945"/>
                    </a:moveTo>
                    <a:lnTo>
                      <a:pt x="272811" y="57735"/>
                    </a:lnTo>
                    <a:cubicBezTo>
                      <a:pt x="277377" y="66844"/>
                      <a:pt x="285667" y="71909"/>
                      <a:pt x="295188" y="71909"/>
                    </a:cubicBezTo>
                    <a:cubicBezTo>
                      <a:pt x="303585" y="71909"/>
                      <a:pt x="309635" y="68756"/>
                      <a:pt x="309635" y="62343"/>
                    </a:cubicBezTo>
                    <a:cubicBezTo>
                      <a:pt x="309635" y="56042"/>
                      <a:pt x="303723" y="53342"/>
                      <a:pt x="292837" y="50305"/>
                    </a:cubicBezTo>
                    <a:cubicBezTo>
                      <a:pt x="278064" y="46142"/>
                      <a:pt x="262608" y="42314"/>
                      <a:pt x="262608" y="24872"/>
                    </a:cubicBezTo>
                    <a:cubicBezTo>
                      <a:pt x="262608" y="9343"/>
                      <a:pt x="274697" y="4"/>
                      <a:pt x="292508" y="4"/>
                    </a:cubicBezTo>
                    <a:cubicBezTo>
                      <a:pt x="309524" y="4"/>
                      <a:pt x="319621" y="8221"/>
                      <a:pt x="325448" y="17108"/>
                    </a:cubicBezTo>
                    <a:lnTo>
                      <a:pt x="312780" y="26785"/>
                    </a:lnTo>
                    <a:cubicBezTo>
                      <a:pt x="308404" y="19699"/>
                      <a:pt x="300468" y="14972"/>
                      <a:pt x="292396" y="14972"/>
                    </a:cubicBezTo>
                    <a:cubicBezTo>
                      <a:pt x="284682" y="14972"/>
                      <a:pt x="280415" y="18344"/>
                      <a:pt x="280415" y="23301"/>
                    </a:cubicBezTo>
                    <a:cubicBezTo>
                      <a:pt x="280415" y="29937"/>
                      <a:pt x="286572" y="32299"/>
                      <a:pt x="297431" y="35340"/>
                    </a:cubicBezTo>
                    <a:cubicBezTo>
                      <a:pt x="311985" y="39276"/>
                      <a:pt x="327445" y="43895"/>
                      <a:pt x="327445" y="61110"/>
                    </a:cubicBezTo>
                    <a:cubicBezTo>
                      <a:pt x="327445" y="74501"/>
                      <a:pt x="317374" y="86424"/>
                      <a:pt x="294314" y="86424"/>
                    </a:cubicBezTo>
                    <a:cubicBezTo>
                      <a:pt x="276392" y="86424"/>
                      <a:pt x="265177" y="77873"/>
                      <a:pt x="259023" y="65945"/>
                    </a:cubicBezTo>
                    <a:close/>
                    <a:moveTo>
                      <a:pt x="175150" y="41077"/>
                    </a:moveTo>
                    <a:lnTo>
                      <a:pt x="187569" y="41077"/>
                    </a:lnTo>
                    <a:cubicBezTo>
                      <a:pt x="198868" y="41077"/>
                      <a:pt x="203137" y="36691"/>
                      <a:pt x="203137" y="28700"/>
                    </a:cubicBezTo>
                    <a:cubicBezTo>
                      <a:pt x="203137" y="20936"/>
                      <a:pt x="199007" y="16547"/>
                      <a:pt x="187569" y="16547"/>
                    </a:cubicBezTo>
                    <a:lnTo>
                      <a:pt x="175150" y="16547"/>
                    </a:lnTo>
                    <a:lnTo>
                      <a:pt x="175150" y="41077"/>
                    </a:lnTo>
                    <a:close/>
                    <a:moveTo>
                      <a:pt x="156986" y="84850"/>
                    </a:moveTo>
                    <a:lnTo>
                      <a:pt x="156986" y="1579"/>
                    </a:lnTo>
                    <a:lnTo>
                      <a:pt x="187133" y="1579"/>
                    </a:lnTo>
                    <a:cubicBezTo>
                      <a:pt x="204808" y="1579"/>
                      <a:pt x="220947" y="6306"/>
                      <a:pt x="220947" y="28248"/>
                    </a:cubicBezTo>
                    <a:cubicBezTo>
                      <a:pt x="220947" y="50643"/>
                      <a:pt x="203466" y="55255"/>
                      <a:pt x="186886" y="55255"/>
                    </a:cubicBezTo>
                    <a:lnTo>
                      <a:pt x="175150" y="55255"/>
                    </a:lnTo>
                    <a:lnTo>
                      <a:pt x="175150" y="84850"/>
                    </a:lnTo>
                    <a:lnTo>
                      <a:pt x="156986" y="84850"/>
                    </a:lnTo>
                    <a:close/>
                    <a:moveTo>
                      <a:pt x="99419" y="53004"/>
                    </a:moveTo>
                    <a:lnTo>
                      <a:pt x="118924" y="53004"/>
                    </a:lnTo>
                    <a:lnTo>
                      <a:pt x="109404" y="24646"/>
                    </a:lnTo>
                    <a:lnTo>
                      <a:pt x="109186" y="24646"/>
                    </a:lnTo>
                    <a:lnTo>
                      <a:pt x="99419" y="53004"/>
                    </a:lnTo>
                    <a:close/>
                    <a:moveTo>
                      <a:pt x="71758" y="84850"/>
                    </a:moveTo>
                    <a:lnTo>
                      <a:pt x="101114" y="1241"/>
                    </a:lnTo>
                    <a:lnTo>
                      <a:pt x="118460" y="1241"/>
                    </a:lnTo>
                    <a:lnTo>
                      <a:pt x="147813" y="84850"/>
                    </a:lnTo>
                    <a:lnTo>
                      <a:pt x="129346" y="84850"/>
                    </a:lnTo>
                    <a:lnTo>
                      <a:pt x="123165" y="66283"/>
                    </a:lnTo>
                    <a:lnTo>
                      <a:pt x="94960" y="66283"/>
                    </a:lnTo>
                    <a:lnTo>
                      <a:pt x="88556" y="84850"/>
                    </a:lnTo>
                    <a:lnTo>
                      <a:pt x="71758" y="84850"/>
                    </a:lnTo>
                    <a:close/>
                    <a:moveTo>
                      <a:pt x="0" y="65945"/>
                    </a:moveTo>
                    <a:lnTo>
                      <a:pt x="13789" y="57735"/>
                    </a:lnTo>
                    <a:cubicBezTo>
                      <a:pt x="18358" y="66844"/>
                      <a:pt x="26645" y="71909"/>
                      <a:pt x="36165" y="71909"/>
                    </a:cubicBezTo>
                    <a:cubicBezTo>
                      <a:pt x="44566" y="71909"/>
                      <a:pt x="50613" y="68756"/>
                      <a:pt x="50613" y="62343"/>
                    </a:cubicBezTo>
                    <a:cubicBezTo>
                      <a:pt x="50613" y="56042"/>
                      <a:pt x="44701" y="53342"/>
                      <a:pt x="33814" y="50305"/>
                    </a:cubicBezTo>
                    <a:cubicBezTo>
                      <a:pt x="19041" y="46142"/>
                      <a:pt x="3585" y="42314"/>
                      <a:pt x="3585" y="24872"/>
                    </a:cubicBezTo>
                    <a:cubicBezTo>
                      <a:pt x="3585" y="9343"/>
                      <a:pt x="15675" y="4"/>
                      <a:pt x="33485" y="4"/>
                    </a:cubicBezTo>
                    <a:cubicBezTo>
                      <a:pt x="50502" y="4"/>
                      <a:pt x="60598" y="8221"/>
                      <a:pt x="66426" y="17108"/>
                    </a:cubicBezTo>
                    <a:lnTo>
                      <a:pt x="53757" y="26785"/>
                    </a:lnTo>
                    <a:cubicBezTo>
                      <a:pt x="49382" y="19699"/>
                      <a:pt x="41446" y="14972"/>
                      <a:pt x="33378" y="14972"/>
                    </a:cubicBezTo>
                    <a:cubicBezTo>
                      <a:pt x="25663" y="14972"/>
                      <a:pt x="21395" y="18344"/>
                      <a:pt x="21395" y="23301"/>
                    </a:cubicBezTo>
                    <a:cubicBezTo>
                      <a:pt x="21395" y="29937"/>
                      <a:pt x="27549" y="32299"/>
                      <a:pt x="38412" y="35340"/>
                    </a:cubicBezTo>
                    <a:cubicBezTo>
                      <a:pt x="52967" y="39276"/>
                      <a:pt x="68423" y="43895"/>
                      <a:pt x="68423" y="61110"/>
                    </a:cubicBezTo>
                    <a:cubicBezTo>
                      <a:pt x="68423" y="74501"/>
                      <a:pt x="58355" y="86424"/>
                      <a:pt x="35291" y="86424"/>
                    </a:cubicBezTo>
                    <a:cubicBezTo>
                      <a:pt x="17374" y="86424"/>
                      <a:pt x="6158" y="77873"/>
                      <a:pt x="0" y="65945"/>
                    </a:cubicBezTo>
                    <a:close/>
                  </a:path>
                </a:pathLst>
              </a:custGeom>
              <a:solidFill>
                <a:srgbClr val="2978C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5" name="TextBox 124">
              <a:extLst>
                <a:ext uri="{FF2B5EF4-FFF2-40B4-BE49-F238E27FC236}">
                  <a16:creationId xmlns:a16="http://schemas.microsoft.com/office/drawing/2014/main" id="{76183071-A350-11AD-125B-A6DA94213AE8}"/>
                </a:ext>
              </a:extLst>
            </p:cNvPr>
            <p:cNvSpPr txBox="1"/>
            <p:nvPr/>
          </p:nvSpPr>
          <p:spPr>
            <a:xfrm>
              <a:off x="1004804" y="3126537"/>
              <a:ext cx="1452542" cy="193899"/>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HR Systems</a:t>
              </a:r>
            </a:p>
          </p:txBody>
        </p:sp>
        <p:grpSp>
          <p:nvGrpSpPr>
            <p:cNvPr id="126" name="Group 125">
              <a:extLst>
                <a:ext uri="{FF2B5EF4-FFF2-40B4-BE49-F238E27FC236}">
                  <a16:creationId xmlns:a16="http://schemas.microsoft.com/office/drawing/2014/main" id="{36707CA9-FA90-B10B-8588-705B2AF3B738}"/>
                </a:ext>
              </a:extLst>
            </p:cNvPr>
            <p:cNvGrpSpPr/>
            <p:nvPr/>
          </p:nvGrpSpPr>
          <p:grpSpPr>
            <a:xfrm>
              <a:off x="1481031" y="2699920"/>
              <a:ext cx="474114" cy="474114"/>
              <a:chOff x="4666001" y="1869145"/>
              <a:chExt cx="618634" cy="618634"/>
            </a:xfrm>
          </p:grpSpPr>
          <p:grpSp>
            <p:nvGrpSpPr>
              <p:cNvPr id="128" name="Group 127">
                <a:extLst>
                  <a:ext uri="{FF2B5EF4-FFF2-40B4-BE49-F238E27FC236}">
                    <a16:creationId xmlns:a16="http://schemas.microsoft.com/office/drawing/2014/main" id="{5454937B-059C-B60B-D7C3-DAA300753016}"/>
                  </a:ext>
                </a:extLst>
              </p:cNvPr>
              <p:cNvGrpSpPr/>
              <p:nvPr/>
            </p:nvGrpSpPr>
            <p:grpSpPr>
              <a:xfrm>
                <a:off x="4745610" y="1899102"/>
                <a:ext cx="443871" cy="411738"/>
                <a:chOff x="4745610" y="1899102"/>
                <a:chExt cx="443871" cy="411738"/>
              </a:xfrm>
            </p:grpSpPr>
            <p:sp>
              <p:nvSpPr>
                <p:cNvPr id="135" name="Freeform: Shape 134">
                  <a:extLst>
                    <a:ext uri="{FF2B5EF4-FFF2-40B4-BE49-F238E27FC236}">
                      <a16:creationId xmlns:a16="http://schemas.microsoft.com/office/drawing/2014/main" id="{1DFF530A-1495-FE43-09DC-C5130D7822ED}"/>
                    </a:ext>
                  </a:extLst>
                </p:cNvPr>
                <p:cNvSpPr/>
                <p:nvPr/>
              </p:nvSpPr>
              <p:spPr>
                <a:xfrm>
                  <a:off x="4923583" y="1899102"/>
                  <a:ext cx="258542" cy="172946"/>
                </a:xfrm>
                <a:custGeom>
                  <a:avLst/>
                  <a:gdLst>
                    <a:gd name="connsiteX0" fmla="*/ 27887 w 258542"/>
                    <a:gd name="connsiteY0" fmla="*/ 610 h 172946"/>
                    <a:gd name="connsiteX1" fmla="*/ 258542 w 258542"/>
                    <a:gd name="connsiteY1" fmla="*/ 162122 h 172946"/>
                    <a:gd name="connsiteX2" fmla="*/ 191940 w 258542"/>
                    <a:gd name="connsiteY2" fmla="*/ 172946 h 172946"/>
                    <a:gd name="connsiteX3" fmla="*/ 44200 w 258542"/>
                    <a:gd name="connsiteY3" fmla="*/ 66883 h 172946"/>
                    <a:gd name="connsiteX4" fmla="*/ 13312 w 258542"/>
                    <a:gd name="connsiteY4" fmla="*/ 70785 h 172946"/>
                    <a:gd name="connsiteX5" fmla="*/ 0 w 258542"/>
                    <a:gd name="connsiteY5" fmla="*/ 5558 h 17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542" h="172946">
                      <a:moveTo>
                        <a:pt x="27887" y="610"/>
                      </a:moveTo>
                      <a:cubicBezTo>
                        <a:pt x="131229" y="-7077"/>
                        <a:pt x="229193" y="58533"/>
                        <a:pt x="258542" y="162122"/>
                      </a:cubicBezTo>
                      <a:lnTo>
                        <a:pt x="191940" y="172946"/>
                      </a:lnTo>
                      <a:cubicBezTo>
                        <a:pt x="170493" y="109598"/>
                        <a:pt x="111080" y="66946"/>
                        <a:pt x="44200" y="66883"/>
                      </a:cubicBezTo>
                      <a:lnTo>
                        <a:pt x="13312" y="70785"/>
                      </a:lnTo>
                      <a:lnTo>
                        <a:pt x="0" y="5558"/>
                      </a:lnTo>
                      <a:close/>
                    </a:path>
                  </a:pathLst>
                </a:custGeom>
                <a:gradFill flip="none" rotWithShape="1">
                  <a:gsLst>
                    <a:gs pos="0">
                      <a:srgbClr val="0078D4">
                        <a:shade val="30000"/>
                        <a:satMod val="115000"/>
                      </a:srgbClr>
                    </a:gs>
                    <a:gs pos="50000">
                      <a:srgbClr val="0078D4">
                        <a:shade val="67500"/>
                        <a:satMod val="115000"/>
                      </a:srgbClr>
                    </a:gs>
                    <a:gs pos="100000">
                      <a:srgbClr val="0078D4">
                        <a:shade val="100000"/>
                        <a:satMod val="115000"/>
                      </a:srgbClr>
                    </a:gs>
                  </a:gsLst>
                  <a:lin ang="2700000" scaled="1"/>
                  <a:tileRect/>
                </a:gradFill>
                <a:ln w="449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6BF5FDC7-1A6F-E50E-4A67-2D042BD65DA4}"/>
                    </a:ext>
                  </a:extLst>
                </p:cNvPr>
                <p:cNvSpPr/>
                <p:nvPr/>
              </p:nvSpPr>
              <p:spPr>
                <a:xfrm>
                  <a:off x="4745610" y="1915172"/>
                  <a:ext cx="443871" cy="395668"/>
                </a:xfrm>
                <a:custGeom>
                  <a:avLst/>
                  <a:gdLst>
                    <a:gd name="connsiteX0" fmla="*/ 312042 w 443871"/>
                    <a:gd name="connsiteY0" fmla="*/ 331400 h 395668"/>
                    <a:gd name="connsiteX1" fmla="*/ 312066 w 443871"/>
                    <a:gd name="connsiteY1" fmla="*/ 331518 h 395668"/>
                    <a:gd name="connsiteX2" fmla="*/ 311962 w 443871"/>
                    <a:gd name="connsiteY2" fmla="*/ 331454 h 395668"/>
                    <a:gd name="connsiteX3" fmla="*/ 433124 w 443871"/>
                    <a:gd name="connsiteY3" fmla="*/ 133417 h 395668"/>
                    <a:gd name="connsiteX4" fmla="*/ 443871 w 443871"/>
                    <a:gd name="connsiteY4" fmla="*/ 188136 h 395668"/>
                    <a:gd name="connsiteX5" fmla="*/ 423206 w 443871"/>
                    <a:gd name="connsiteY5" fmla="*/ 183964 h 395668"/>
                    <a:gd name="connsiteX6" fmla="*/ 377565 w 443871"/>
                    <a:gd name="connsiteY6" fmla="*/ 193179 h 395668"/>
                    <a:gd name="connsiteX7" fmla="*/ 376462 w 443871"/>
                    <a:gd name="connsiteY7" fmla="*/ 193922 h 395668"/>
                    <a:gd name="connsiteX8" fmla="*/ 369736 w 443871"/>
                    <a:gd name="connsiteY8" fmla="*/ 154973 h 395668"/>
                    <a:gd name="connsiteX9" fmla="*/ 135772 w 443871"/>
                    <a:gd name="connsiteY9" fmla="*/ 120 h 395668"/>
                    <a:gd name="connsiteX10" fmla="*/ 146223 w 443871"/>
                    <a:gd name="connsiteY10" fmla="*/ 7607 h 395668"/>
                    <a:gd name="connsiteX11" fmla="*/ 163723 w 443871"/>
                    <a:gd name="connsiteY11" fmla="*/ 114014 h 395668"/>
                    <a:gd name="connsiteX12" fmla="*/ 163100 w 443871"/>
                    <a:gd name="connsiteY12" fmla="*/ 116809 h 395668"/>
                    <a:gd name="connsiteX13" fmla="*/ 157484 w 443871"/>
                    <a:gd name="connsiteY13" fmla="*/ 117976 h 395668"/>
                    <a:gd name="connsiteX14" fmla="*/ 121766 w 443871"/>
                    <a:gd name="connsiteY14" fmla="*/ 92396 h 395668"/>
                    <a:gd name="connsiteX15" fmla="*/ 119395 w 443871"/>
                    <a:gd name="connsiteY15" fmla="*/ 90711 h 395668"/>
                    <a:gd name="connsiteX16" fmla="*/ 115464 w 443871"/>
                    <a:gd name="connsiteY16" fmla="*/ 90337 h 395668"/>
                    <a:gd name="connsiteX17" fmla="*/ 99524 w 443871"/>
                    <a:gd name="connsiteY17" fmla="*/ 111299 h 395668"/>
                    <a:gd name="connsiteX18" fmla="*/ 66708 w 443871"/>
                    <a:gd name="connsiteY18" fmla="*/ 207386 h 395668"/>
                    <a:gd name="connsiteX19" fmla="*/ 112659 w 443871"/>
                    <a:gd name="connsiteY19" fmla="*/ 317568 h 395668"/>
                    <a:gd name="connsiteX20" fmla="*/ 140110 w 443871"/>
                    <a:gd name="connsiteY20" fmla="*/ 335980 h 395668"/>
                    <a:gd name="connsiteX21" fmla="*/ 138487 w 443871"/>
                    <a:gd name="connsiteY21" fmla="*/ 336974 h 395668"/>
                    <a:gd name="connsiteX22" fmla="*/ 110833 w 443871"/>
                    <a:gd name="connsiteY22" fmla="*/ 374246 h 395668"/>
                    <a:gd name="connsiteX23" fmla="*/ 106074 w 443871"/>
                    <a:gd name="connsiteY23" fmla="*/ 395668 h 395668"/>
                    <a:gd name="connsiteX24" fmla="*/ 102194 w 443871"/>
                    <a:gd name="connsiteY24" fmla="*/ 393679 h 395668"/>
                    <a:gd name="connsiteX25" fmla="*/ 66950 w 443871"/>
                    <a:gd name="connsiteY25" fmla="*/ 365525 h 395668"/>
                    <a:gd name="connsiteX26" fmla="*/ 63524 w 443871"/>
                    <a:gd name="connsiteY26" fmla="*/ 50594 h 395668"/>
                    <a:gd name="connsiteX27" fmla="*/ 27806 w 443871"/>
                    <a:gd name="connsiteY27" fmla="*/ 25014 h 395668"/>
                    <a:gd name="connsiteX28" fmla="*/ 26163 w 443871"/>
                    <a:gd name="connsiteY28" fmla="*/ 22386 h 395668"/>
                    <a:gd name="connsiteX29" fmla="*/ 29491 w 443871"/>
                    <a:gd name="connsiteY29" fmla="*/ 1771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43871" h="395668">
                      <a:moveTo>
                        <a:pt x="312042" y="331400"/>
                      </a:moveTo>
                      <a:lnTo>
                        <a:pt x="312066" y="331518"/>
                      </a:lnTo>
                      <a:lnTo>
                        <a:pt x="311962" y="331454"/>
                      </a:lnTo>
                      <a:close/>
                      <a:moveTo>
                        <a:pt x="433124" y="133417"/>
                      </a:moveTo>
                      <a:lnTo>
                        <a:pt x="443871" y="188136"/>
                      </a:lnTo>
                      <a:lnTo>
                        <a:pt x="423206" y="183964"/>
                      </a:lnTo>
                      <a:cubicBezTo>
                        <a:pt x="407016" y="183964"/>
                        <a:pt x="391593" y="187245"/>
                        <a:pt x="377565" y="193179"/>
                      </a:cubicBezTo>
                      <a:lnTo>
                        <a:pt x="376462" y="193922"/>
                      </a:lnTo>
                      <a:lnTo>
                        <a:pt x="369736" y="154973"/>
                      </a:lnTo>
                      <a:close/>
                      <a:moveTo>
                        <a:pt x="135772" y="120"/>
                      </a:moveTo>
                      <a:cubicBezTo>
                        <a:pt x="140723" y="-687"/>
                        <a:pt x="145395" y="2660"/>
                        <a:pt x="146223" y="7607"/>
                      </a:cubicBezTo>
                      <a:lnTo>
                        <a:pt x="163723" y="114014"/>
                      </a:lnTo>
                      <a:cubicBezTo>
                        <a:pt x="163862" y="114990"/>
                        <a:pt x="163640" y="115983"/>
                        <a:pt x="163100" y="116809"/>
                      </a:cubicBezTo>
                      <a:cubicBezTo>
                        <a:pt x="161871" y="118681"/>
                        <a:pt x="159357" y="119203"/>
                        <a:pt x="157484" y="117976"/>
                      </a:cubicBezTo>
                      <a:lnTo>
                        <a:pt x="121766" y="92396"/>
                      </a:lnTo>
                      <a:lnTo>
                        <a:pt x="119395" y="90711"/>
                      </a:lnTo>
                      <a:cubicBezTo>
                        <a:pt x="118245" y="89895"/>
                        <a:pt x="116748" y="89753"/>
                        <a:pt x="115464" y="90337"/>
                      </a:cubicBezTo>
                      <a:cubicBezTo>
                        <a:pt x="110411" y="96014"/>
                        <a:pt x="99524" y="111299"/>
                        <a:pt x="99524" y="111299"/>
                      </a:cubicBezTo>
                      <a:cubicBezTo>
                        <a:pt x="78175" y="138772"/>
                        <a:pt x="66623" y="172593"/>
                        <a:pt x="66708" y="207386"/>
                      </a:cubicBezTo>
                      <a:cubicBezTo>
                        <a:pt x="66812" y="250458"/>
                        <a:pt x="84364" y="289410"/>
                        <a:pt x="112659" y="317568"/>
                      </a:cubicBezTo>
                      <a:lnTo>
                        <a:pt x="140110" y="335980"/>
                      </a:lnTo>
                      <a:lnTo>
                        <a:pt x="138487" y="336974"/>
                      </a:lnTo>
                      <a:cubicBezTo>
                        <a:pt x="126811" y="347584"/>
                        <a:pt x="117363" y="360217"/>
                        <a:pt x="110833" y="374246"/>
                      </a:cubicBezTo>
                      <a:lnTo>
                        <a:pt x="106074" y="395668"/>
                      </a:lnTo>
                      <a:lnTo>
                        <a:pt x="102194" y="393679"/>
                      </a:lnTo>
                      <a:cubicBezTo>
                        <a:pt x="89757" y="385661"/>
                        <a:pt x="77939" y="376277"/>
                        <a:pt x="66950" y="365525"/>
                      </a:cubicBezTo>
                      <a:cubicBezTo>
                        <a:pt x="-20962" y="279504"/>
                        <a:pt x="-22495" y="138505"/>
                        <a:pt x="63524" y="50594"/>
                      </a:cubicBezTo>
                      <a:lnTo>
                        <a:pt x="27806" y="25014"/>
                      </a:lnTo>
                      <a:cubicBezTo>
                        <a:pt x="26932" y="24390"/>
                        <a:pt x="26341" y="23445"/>
                        <a:pt x="26163" y="22386"/>
                      </a:cubicBezTo>
                      <a:cubicBezTo>
                        <a:pt x="25793" y="20177"/>
                        <a:pt x="27282" y="18085"/>
                        <a:pt x="29491" y="17714"/>
                      </a:cubicBezTo>
                      <a:close/>
                    </a:path>
                  </a:pathLst>
                </a:custGeom>
                <a:solidFill>
                  <a:srgbClr val="0078D4"/>
                </a:solidFill>
                <a:ln w="449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9" name="Group 4">
                <a:extLst>
                  <a:ext uri="{FF2B5EF4-FFF2-40B4-BE49-F238E27FC236}">
                    <a16:creationId xmlns:a16="http://schemas.microsoft.com/office/drawing/2014/main" id="{105AC16A-D9DC-883B-F954-65111A321734}"/>
                  </a:ext>
                </a:extLst>
              </p:cNvPr>
              <p:cNvGrpSpPr>
                <a:grpSpLocks noChangeAspect="1"/>
              </p:cNvGrpSpPr>
              <p:nvPr/>
            </p:nvGrpSpPr>
            <p:grpSpPr bwMode="auto">
              <a:xfrm flipH="1">
                <a:off x="4666001" y="1869145"/>
                <a:ext cx="618634" cy="618634"/>
                <a:chOff x="2615" y="2029"/>
                <a:chExt cx="256" cy="256"/>
              </a:xfrm>
            </p:grpSpPr>
            <p:sp>
              <p:nvSpPr>
                <p:cNvPr id="130" name="AutoShape 3">
                  <a:extLst>
                    <a:ext uri="{FF2B5EF4-FFF2-40B4-BE49-F238E27FC236}">
                      <a16:creationId xmlns:a16="http://schemas.microsoft.com/office/drawing/2014/main" id="{F0702B5A-1DE8-1CF5-5EF3-561D088499A1}"/>
                    </a:ext>
                  </a:extLst>
                </p:cNvPr>
                <p:cNvSpPr>
                  <a:spLocks noChangeAspect="1" noChangeArrowheads="1" noTextEdit="1"/>
                </p:cNvSpPr>
                <p:nvPr/>
              </p:nvSpPr>
              <p:spPr bwMode="auto">
                <a:xfrm>
                  <a:off x="2615" y="2029"/>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5">
                  <a:extLst>
                    <a:ext uri="{FF2B5EF4-FFF2-40B4-BE49-F238E27FC236}">
                      <a16:creationId xmlns:a16="http://schemas.microsoft.com/office/drawing/2014/main" id="{A2B4B4B0-8B8A-1A97-F74C-EC69CAF95EE1}"/>
                    </a:ext>
                  </a:extLst>
                </p:cNvPr>
                <p:cNvSpPr>
                  <a:spLocks/>
                </p:cNvSpPr>
                <p:nvPr/>
              </p:nvSpPr>
              <p:spPr bwMode="auto">
                <a:xfrm>
                  <a:off x="2701" y="2103"/>
                  <a:ext cx="66" cy="66"/>
                </a:xfrm>
                <a:custGeom>
                  <a:avLst/>
                  <a:gdLst>
                    <a:gd name="T0" fmla="*/ 53 w 106"/>
                    <a:gd name="T1" fmla="*/ 106 h 106"/>
                    <a:gd name="T2" fmla="*/ 53 w 106"/>
                    <a:gd name="T3" fmla="*/ 106 h 106"/>
                    <a:gd name="T4" fmla="*/ 106 w 106"/>
                    <a:gd name="T5" fmla="*/ 53 h 106"/>
                    <a:gd name="T6" fmla="*/ 75 w 106"/>
                    <a:gd name="T7" fmla="*/ 5 h 106"/>
                    <a:gd name="T8" fmla="*/ 53 w 106"/>
                    <a:gd name="T9" fmla="*/ 0 h 106"/>
                    <a:gd name="T10" fmla="*/ 31 w 106"/>
                    <a:gd name="T11" fmla="*/ 5 h 106"/>
                    <a:gd name="T12" fmla="*/ 0 w 106"/>
                    <a:gd name="T13" fmla="*/ 53 h 106"/>
                    <a:gd name="T14" fmla="*/ 53 w 106"/>
                    <a:gd name="T15" fmla="*/ 106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53" y="106"/>
                      </a:moveTo>
                      <a:lnTo>
                        <a:pt x="53" y="106"/>
                      </a:lnTo>
                      <a:cubicBezTo>
                        <a:pt x="82" y="106"/>
                        <a:pt x="106" y="83"/>
                        <a:pt x="106" y="53"/>
                      </a:cubicBezTo>
                      <a:cubicBezTo>
                        <a:pt x="106" y="31"/>
                        <a:pt x="93" y="13"/>
                        <a:pt x="75" y="5"/>
                      </a:cubicBezTo>
                      <a:cubicBezTo>
                        <a:pt x="68" y="2"/>
                        <a:pt x="61" y="0"/>
                        <a:pt x="53" y="0"/>
                      </a:cubicBezTo>
                      <a:cubicBezTo>
                        <a:pt x="45" y="0"/>
                        <a:pt x="38" y="2"/>
                        <a:pt x="31" y="5"/>
                      </a:cubicBezTo>
                      <a:cubicBezTo>
                        <a:pt x="13" y="13"/>
                        <a:pt x="0" y="31"/>
                        <a:pt x="0" y="53"/>
                      </a:cubicBezTo>
                      <a:cubicBezTo>
                        <a:pt x="0" y="83"/>
                        <a:pt x="24" y="106"/>
                        <a:pt x="53" y="106"/>
                      </a:cubicBez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Freeform 6">
                  <a:extLst>
                    <a:ext uri="{FF2B5EF4-FFF2-40B4-BE49-F238E27FC236}">
                      <a16:creationId xmlns:a16="http://schemas.microsoft.com/office/drawing/2014/main" id="{1301B562-AEF8-8C44-63BA-491E130C027F}"/>
                    </a:ext>
                  </a:extLst>
                </p:cNvPr>
                <p:cNvSpPr>
                  <a:spLocks/>
                </p:cNvSpPr>
                <p:nvPr/>
              </p:nvSpPr>
              <p:spPr bwMode="auto">
                <a:xfrm>
                  <a:off x="2685" y="2177"/>
                  <a:ext cx="99" cy="49"/>
                </a:xfrm>
                <a:custGeom>
                  <a:avLst/>
                  <a:gdLst>
                    <a:gd name="T0" fmla="*/ 80 w 160"/>
                    <a:gd name="T1" fmla="*/ 0 h 80"/>
                    <a:gd name="T2" fmla="*/ 80 w 160"/>
                    <a:gd name="T3" fmla="*/ 0 h 80"/>
                    <a:gd name="T4" fmla="*/ 0 w 160"/>
                    <a:gd name="T5" fmla="*/ 80 h 80"/>
                    <a:gd name="T6" fmla="*/ 160 w 160"/>
                    <a:gd name="T7" fmla="*/ 80 h 80"/>
                    <a:gd name="T8" fmla="*/ 80 w 160"/>
                    <a:gd name="T9" fmla="*/ 0 h 80"/>
                  </a:gdLst>
                  <a:ahLst/>
                  <a:cxnLst>
                    <a:cxn ang="0">
                      <a:pos x="T0" y="T1"/>
                    </a:cxn>
                    <a:cxn ang="0">
                      <a:pos x="T2" y="T3"/>
                    </a:cxn>
                    <a:cxn ang="0">
                      <a:pos x="T4" y="T5"/>
                    </a:cxn>
                    <a:cxn ang="0">
                      <a:pos x="T6" y="T7"/>
                    </a:cxn>
                    <a:cxn ang="0">
                      <a:pos x="T8" y="T9"/>
                    </a:cxn>
                  </a:cxnLst>
                  <a:rect l="0" t="0" r="r" b="b"/>
                  <a:pathLst>
                    <a:path w="160" h="80">
                      <a:moveTo>
                        <a:pt x="80" y="0"/>
                      </a:moveTo>
                      <a:lnTo>
                        <a:pt x="80" y="0"/>
                      </a:lnTo>
                      <a:cubicBezTo>
                        <a:pt x="36" y="0"/>
                        <a:pt x="0" y="36"/>
                        <a:pt x="0" y="80"/>
                      </a:cubicBezTo>
                      <a:lnTo>
                        <a:pt x="160" y="80"/>
                      </a:lnTo>
                      <a:cubicBezTo>
                        <a:pt x="160" y="36"/>
                        <a:pt x="124" y="0"/>
                        <a:pt x="80" y="0"/>
                      </a:cubicBez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3" name="Freeform 7">
                  <a:extLst>
                    <a:ext uri="{FF2B5EF4-FFF2-40B4-BE49-F238E27FC236}">
                      <a16:creationId xmlns:a16="http://schemas.microsoft.com/office/drawing/2014/main" id="{38C93525-427D-65D7-E7BB-661C9CA31F53}"/>
                    </a:ext>
                  </a:extLst>
                </p:cNvPr>
                <p:cNvSpPr>
                  <a:spLocks/>
                </p:cNvSpPr>
                <p:nvPr/>
              </p:nvSpPr>
              <p:spPr bwMode="auto">
                <a:xfrm>
                  <a:off x="2631" y="2194"/>
                  <a:ext cx="46" cy="32"/>
                </a:xfrm>
                <a:custGeom>
                  <a:avLst/>
                  <a:gdLst>
                    <a:gd name="T0" fmla="*/ 0 w 75"/>
                    <a:gd name="T1" fmla="*/ 53 h 53"/>
                    <a:gd name="T2" fmla="*/ 0 w 75"/>
                    <a:gd name="T3" fmla="*/ 53 h 53"/>
                    <a:gd name="T4" fmla="*/ 63 w 75"/>
                    <a:gd name="T5" fmla="*/ 53 h 53"/>
                    <a:gd name="T6" fmla="*/ 63 w 75"/>
                    <a:gd name="T7" fmla="*/ 53 h 53"/>
                    <a:gd name="T8" fmla="*/ 75 w 75"/>
                    <a:gd name="T9" fmla="*/ 5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6"/>
                        <a:pt x="67" y="19"/>
                        <a:pt x="75" y="5"/>
                      </a:cubicBezTo>
                      <a:cubicBezTo>
                        <a:pt x="68" y="2"/>
                        <a:pt x="61" y="0"/>
                        <a:pt x="54" y="0"/>
                      </a:cubicBezTo>
                      <a:cubicBezTo>
                        <a:pt x="24" y="0"/>
                        <a:pt x="0" y="24"/>
                        <a:pt x="0" y="53"/>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Freeform 8">
                  <a:extLst>
                    <a:ext uri="{FF2B5EF4-FFF2-40B4-BE49-F238E27FC236}">
                      <a16:creationId xmlns:a16="http://schemas.microsoft.com/office/drawing/2014/main" id="{D5CE1A4E-2CF0-7399-99B4-B124047CFC1A}"/>
                    </a:ext>
                  </a:extLst>
                </p:cNvPr>
                <p:cNvSpPr>
                  <a:spLocks/>
                </p:cNvSpPr>
                <p:nvPr/>
              </p:nvSpPr>
              <p:spPr bwMode="auto">
                <a:xfrm>
                  <a:off x="2639" y="2136"/>
                  <a:ext cx="50" cy="49"/>
                </a:xfrm>
                <a:custGeom>
                  <a:avLst/>
                  <a:gdLst>
                    <a:gd name="T0" fmla="*/ 40 w 80"/>
                    <a:gd name="T1" fmla="*/ 0 h 80"/>
                    <a:gd name="T2" fmla="*/ 40 w 80"/>
                    <a:gd name="T3" fmla="*/ 0 h 80"/>
                    <a:gd name="T4" fmla="*/ 0 w 80"/>
                    <a:gd name="T5" fmla="*/ 40 h 80"/>
                    <a:gd name="T6" fmla="*/ 14 w 80"/>
                    <a:gd name="T7" fmla="*/ 71 h 80"/>
                    <a:gd name="T8" fmla="*/ 37 w 80"/>
                    <a:gd name="T9" fmla="*/ 80 h 80"/>
                    <a:gd name="T10" fmla="*/ 40 w 80"/>
                    <a:gd name="T11" fmla="*/ 80 h 80"/>
                    <a:gd name="T12" fmla="*/ 42 w 80"/>
                    <a:gd name="T13" fmla="*/ 80 h 80"/>
                    <a:gd name="T14" fmla="*/ 65 w 80"/>
                    <a:gd name="T15" fmla="*/ 71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7" y="0"/>
                        <a:pt x="0" y="18"/>
                        <a:pt x="0" y="40"/>
                      </a:cubicBezTo>
                      <a:cubicBezTo>
                        <a:pt x="0" y="53"/>
                        <a:pt x="5" y="63"/>
                        <a:pt x="14" y="71"/>
                      </a:cubicBezTo>
                      <a:cubicBezTo>
                        <a:pt x="20" y="76"/>
                        <a:pt x="28" y="80"/>
                        <a:pt x="37" y="80"/>
                      </a:cubicBezTo>
                      <a:cubicBezTo>
                        <a:pt x="38" y="80"/>
                        <a:pt x="39" y="80"/>
                        <a:pt x="40" y="80"/>
                      </a:cubicBezTo>
                      <a:cubicBezTo>
                        <a:pt x="40" y="80"/>
                        <a:pt x="41" y="80"/>
                        <a:pt x="42" y="80"/>
                      </a:cubicBezTo>
                      <a:cubicBezTo>
                        <a:pt x="51" y="80"/>
                        <a:pt x="59" y="76"/>
                        <a:pt x="65" y="71"/>
                      </a:cubicBezTo>
                      <a:cubicBezTo>
                        <a:pt x="74" y="63"/>
                        <a:pt x="80" y="53"/>
                        <a:pt x="80" y="40"/>
                      </a:cubicBezTo>
                      <a:cubicBezTo>
                        <a:pt x="80" y="18"/>
                        <a:pt x="62" y="0"/>
                        <a:pt x="40" y="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2" name="Text Placeholder 2">
            <a:extLst>
              <a:ext uri="{FF2B5EF4-FFF2-40B4-BE49-F238E27FC236}">
                <a16:creationId xmlns:a16="http://schemas.microsoft.com/office/drawing/2014/main" id="{EE5F44EE-9CC9-7354-864E-041117E6B357}"/>
              </a:ext>
            </a:extLst>
          </p:cNvPr>
          <p:cNvSpPr txBox="1">
            <a:spLocks/>
          </p:cNvSpPr>
          <p:nvPr/>
        </p:nvSpPr>
        <p:spPr>
          <a:xfrm>
            <a:off x="588262" y="1096527"/>
            <a:ext cx="5084846" cy="467820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800" b="0" i="0" u="none" strike="noStrike" kern="1200" cap="none" spc="-50" normalizeH="0" baseline="0" noProof="0">
                <a:ln>
                  <a:noFill/>
                </a:ln>
                <a:solidFill>
                  <a:srgbClr val="0078D4"/>
                </a:solidFill>
                <a:effectLst/>
                <a:uLnTx/>
                <a:uFillTx/>
                <a:latin typeface="Segoe UI Semibold"/>
                <a:ea typeface="+mn-ea"/>
                <a:cs typeface="Segoe UI"/>
              </a:rPr>
              <a:t>Automate join/move/leave employee lifecycle and on-demand time-limited access for all users</a:t>
            </a:r>
            <a:br>
              <a:rPr kumimoji="0" lang="en-US" sz="1800" b="0" i="0" u="none" strike="noStrike" kern="1200" cap="none" spc="-50" normalizeH="0" baseline="0" noProof="0">
                <a:ln>
                  <a:noFill/>
                </a:ln>
                <a:gradFill>
                  <a:gsLst>
                    <a:gs pos="1250">
                      <a:prstClr val="black"/>
                    </a:gs>
                    <a:gs pos="100000">
                      <a:prstClr val="black"/>
                    </a:gs>
                  </a:gsLst>
                  <a:lin ang="5400000" scaled="0"/>
                </a:gradFill>
                <a:effectLst/>
                <a:uLnTx/>
                <a:uFillTx/>
                <a:latin typeface="Segoe UI Semibold"/>
                <a:ea typeface="+mn-ea"/>
                <a:cs typeface="Segoe UI" panose="020B0502040204020203" pitchFamily="34" charset="0"/>
              </a:rPr>
            </a:br>
            <a:endParaRPr kumimoji="0" lang="en-US" sz="1800" b="0" i="0" u="none" strike="noStrike" kern="1200" cap="none" spc="-50" normalizeH="0" baseline="0" noProof="0">
              <a:ln>
                <a:noFill/>
              </a:ln>
              <a:solidFill>
                <a:srgbClr val="0078D4"/>
              </a:solidFill>
              <a:effectLst/>
              <a:uLnTx/>
              <a:uFillTx/>
              <a:latin typeface="Segoe UI"/>
              <a:ea typeface="+mn-ea"/>
              <a:cs typeface="Segoe UI" panose="020B0502040204020203" pitchFamily="34" charset="0"/>
            </a:endParaRPr>
          </a:p>
          <a:p>
            <a:pPr marL="172720" marR="0" lvl="0" indent="-17272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a:rPr>
              <a:t>Microsoft Entra ID Governance leverages SuccessFactors</a:t>
            </a:r>
          </a:p>
          <a:p>
            <a:pPr marL="401320" marR="0" lvl="1" indent="-172720" algn="l" defTabSz="932742" rtl="0" eaLnBrk="1" fontAlgn="auto" latinLnBrk="0" hangingPunct="1">
              <a:lnSpc>
                <a:spcPct val="100000"/>
              </a:lnSpc>
              <a:spcBef>
                <a:spcPts val="900"/>
              </a:spcBef>
              <a:spcAft>
                <a:spcPts val="0"/>
              </a:spcAft>
              <a:buClrTx/>
              <a:buSzPct val="90000"/>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a:rPr>
              <a:t>Provisions and updates AD, Azure AD and app identities for new hires, profile updates, terminations, rehires</a:t>
            </a:r>
          </a:p>
          <a:p>
            <a:pPr marL="401320" marR="0" lvl="1" indent="-172720" algn="l" defTabSz="932742" rtl="0" eaLnBrk="1" fontAlgn="auto" latinLnBrk="0" hangingPunct="1">
              <a:lnSpc>
                <a:spcPct val="100000"/>
              </a:lnSpc>
              <a:spcBef>
                <a:spcPts val="900"/>
              </a:spcBef>
              <a:spcAft>
                <a:spcPts val="0"/>
              </a:spcAft>
              <a:buClrTx/>
              <a:buSzPct val="90000"/>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a:rPr>
              <a:t>Lifecycle workflows can trigger additional automation </a:t>
            </a:r>
            <a:br>
              <a:rPr kumimoji="0" lang="en-US" sz="1600" b="0" i="0" u="none" strike="noStrike" kern="1200" cap="none" spc="-50" normalizeH="0" baseline="0" noProof="0">
                <a:ln>
                  <a:noFill/>
                </a:ln>
                <a:gradFill>
                  <a:gsLst>
                    <a:gs pos="1250">
                      <a:prstClr val="black"/>
                    </a:gs>
                    <a:gs pos="100000">
                      <a:prstClr val="black"/>
                    </a:gs>
                  </a:gsLst>
                  <a:lin ang="5400000" scaled="0"/>
                </a:gradFill>
                <a:effectLst/>
                <a:uLnTx/>
                <a:uFillTx/>
                <a:latin typeface="Segoe UI"/>
                <a:ea typeface="+mn-ea"/>
                <a:cs typeface="Segoe UI" panose="020B0502040204020203" pitchFamily="34" charset="0"/>
              </a:rPr>
            </a:br>
            <a:endPar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172720" marR="0" lvl="0" indent="-17272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a:rPr>
              <a:t>Microsoft Entra ID Governance assigns birthright roles and on-request time-limited access across SAP applications:</a:t>
            </a:r>
          </a:p>
          <a:p>
            <a:pPr marL="401320" marR="0" lvl="1" indent="-17272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a:rPr>
              <a:t>S/4HANA public cloud, private cloud and on-premises</a:t>
            </a:r>
            <a:r>
              <a:rPr kumimoji="0" lang="en-US" sz="1600" b="1"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a:rPr>
              <a:t> </a:t>
            </a:r>
            <a:endParaRPr kumimoji="0" lang="en-US" sz="1600" b="1"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401320" marR="0" lvl="1" indent="-17272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a:rPr>
              <a:t>SAP R/3 ECC</a:t>
            </a:r>
          </a:p>
          <a:p>
            <a:pPr marL="401320" marR="0" lvl="1" indent="-17272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a:rPr>
              <a:t>Concur and other SaaS</a:t>
            </a:r>
          </a:p>
        </p:txBody>
      </p:sp>
      <p:grpSp>
        <p:nvGrpSpPr>
          <p:cNvPr id="88" name="Group 87">
            <a:extLst>
              <a:ext uri="{FF2B5EF4-FFF2-40B4-BE49-F238E27FC236}">
                <a16:creationId xmlns:a16="http://schemas.microsoft.com/office/drawing/2014/main" id="{E411AD1E-8969-DF2A-001B-15A49B1A787B}"/>
              </a:ext>
            </a:extLst>
          </p:cNvPr>
          <p:cNvGrpSpPr/>
          <p:nvPr/>
        </p:nvGrpSpPr>
        <p:grpSpPr>
          <a:xfrm>
            <a:off x="7428582" y="3586319"/>
            <a:ext cx="320040" cy="320040"/>
            <a:chOff x="5951900" y="4858778"/>
            <a:chExt cx="320040" cy="320040"/>
          </a:xfrm>
        </p:grpSpPr>
        <p:sp>
          <p:nvSpPr>
            <p:cNvPr id="4" name="Oval 3">
              <a:extLst>
                <a:ext uri="{FF2B5EF4-FFF2-40B4-BE49-F238E27FC236}">
                  <a16:creationId xmlns:a16="http://schemas.microsoft.com/office/drawing/2014/main" id="{25EAF692-FA15-58AB-CCBD-CE4B67FF8620}"/>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5" name="Freeform: Shape 4">
              <a:extLst>
                <a:ext uri="{FF2B5EF4-FFF2-40B4-BE49-F238E27FC236}">
                  <a16:creationId xmlns:a16="http://schemas.microsoft.com/office/drawing/2014/main" id="{0BDDC13F-9FC5-3FD3-BBEF-209F32835A79}"/>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A2AA57A8-4A8F-E3D8-CC2A-2B22569712CB}"/>
              </a:ext>
            </a:extLst>
          </p:cNvPr>
          <p:cNvGrpSpPr/>
          <p:nvPr/>
        </p:nvGrpSpPr>
        <p:grpSpPr>
          <a:xfrm>
            <a:off x="9747523" y="3586319"/>
            <a:ext cx="320040" cy="320040"/>
            <a:chOff x="5951900" y="4858778"/>
            <a:chExt cx="320040" cy="320040"/>
          </a:xfrm>
        </p:grpSpPr>
        <p:sp>
          <p:nvSpPr>
            <p:cNvPr id="90" name="Oval 89">
              <a:extLst>
                <a:ext uri="{FF2B5EF4-FFF2-40B4-BE49-F238E27FC236}">
                  <a16:creationId xmlns:a16="http://schemas.microsoft.com/office/drawing/2014/main" id="{2A9A40DA-306A-D7D4-C81D-077FA27F3A30}"/>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91" name="Freeform: Shape 90">
              <a:extLst>
                <a:ext uri="{FF2B5EF4-FFF2-40B4-BE49-F238E27FC236}">
                  <a16:creationId xmlns:a16="http://schemas.microsoft.com/office/drawing/2014/main" id="{7A98AAEC-DFC3-1BAC-E53F-E7EEE19FB8CF}"/>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1" name="TextBox 110">
            <a:extLst>
              <a:ext uri="{FF2B5EF4-FFF2-40B4-BE49-F238E27FC236}">
                <a16:creationId xmlns:a16="http://schemas.microsoft.com/office/drawing/2014/main" id="{581A80D2-8A7F-E023-4885-2E5EF4FD8974}"/>
              </a:ext>
            </a:extLst>
          </p:cNvPr>
          <p:cNvSpPr txBox="1"/>
          <p:nvPr/>
        </p:nvSpPr>
        <p:spPr>
          <a:xfrm>
            <a:off x="10457509" y="4288661"/>
            <a:ext cx="1428278" cy="193045"/>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000000"/>
                </a:solidFill>
                <a:effectLst/>
                <a:uLnTx/>
                <a:uFillTx/>
                <a:latin typeface="Segoe UI Semibold"/>
                <a:ea typeface="+mn-ea"/>
                <a:cs typeface="+mn-cs"/>
              </a:rPr>
              <a:t>Enterprise SaaS apps</a:t>
            </a:r>
            <a:endParaRPr kumimoji="0" lang="en-US" sz="1050" b="0" i="0" u="none" strike="noStrike" kern="1200" cap="none" spc="-50" normalizeH="0" baseline="0" noProof="0">
              <a:ln>
                <a:noFill/>
              </a:ln>
              <a:solidFill>
                <a:srgbClr val="000000"/>
              </a:solidFill>
              <a:effectLst/>
              <a:uLnTx/>
              <a:uFillTx/>
              <a:latin typeface="Segoe UI Semibold"/>
              <a:ea typeface="+mn-ea"/>
              <a:cs typeface="+mn-cs"/>
            </a:endParaRPr>
          </a:p>
        </p:txBody>
      </p:sp>
      <p:grpSp>
        <p:nvGrpSpPr>
          <p:cNvPr id="112" name="Group 111">
            <a:extLst>
              <a:ext uri="{FF2B5EF4-FFF2-40B4-BE49-F238E27FC236}">
                <a16:creationId xmlns:a16="http://schemas.microsoft.com/office/drawing/2014/main" id="{8E58FC2D-AB7D-0328-6DB9-C1FDD3920BA7}"/>
              </a:ext>
            </a:extLst>
          </p:cNvPr>
          <p:cNvGrpSpPr/>
          <p:nvPr/>
        </p:nvGrpSpPr>
        <p:grpSpPr>
          <a:xfrm>
            <a:off x="10349308" y="3316979"/>
            <a:ext cx="1590378" cy="860300"/>
            <a:chOff x="10030570" y="1868058"/>
            <a:chExt cx="1521350" cy="822960"/>
          </a:xfrm>
        </p:grpSpPr>
        <p:sp>
          <p:nvSpPr>
            <p:cNvPr id="113" name="Rectangle: Rounded Corners 112">
              <a:extLst>
                <a:ext uri="{FF2B5EF4-FFF2-40B4-BE49-F238E27FC236}">
                  <a16:creationId xmlns:a16="http://schemas.microsoft.com/office/drawing/2014/main" id="{5D36D51F-F4F8-515F-4A44-568C35750C24}"/>
                </a:ext>
              </a:extLst>
            </p:cNvPr>
            <p:cNvSpPr/>
            <p:nvPr/>
          </p:nvSpPr>
          <p:spPr bwMode="auto">
            <a:xfrm>
              <a:off x="10030570" y="1868058"/>
              <a:ext cx="1521350" cy="822960"/>
            </a:xfrm>
            <a:prstGeom prst="roundRect">
              <a:avLst>
                <a:gd name="adj" fmla="val 50000"/>
              </a:avLst>
            </a:prstGeom>
            <a:solidFill>
              <a:schemeClr val="bg1"/>
            </a:solidFill>
            <a:ln w="63500">
              <a:solidFill>
                <a:schemeClr val="bg1">
                  <a:lumMod val="85000"/>
                </a:schemeClr>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114" name="Group 4">
              <a:extLst>
                <a:ext uri="{FF2B5EF4-FFF2-40B4-BE49-F238E27FC236}">
                  <a16:creationId xmlns:a16="http://schemas.microsoft.com/office/drawing/2014/main" id="{11E1DBB8-06CE-E903-FDC2-E092A4E5A1AD}"/>
                </a:ext>
              </a:extLst>
            </p:cNvPr>
            <p:cNvGrpSpPr>
              <a:grpSpLocks noChangeAspect="1"/>
            </p:cNvGrpSpPr>
            <p:nvPr/>
          </p:nvGrpSpPr>
          <p:grpSpPr bwMode="auto">
            <a:xfrm>
              <a:off x="10321918" y="2093801"/>
              <a:ext cx="495300" cy="371475"/>
              <a:chOff x="5879" y="963"/>
              <a:chExt cx="312" cy="234"/>
            </a:xfrm>
          </p:grpSpPr>
          <p:sp>
            <p:nvSpPr>
              <p:cNvPr id="116" name="AutoShape 3">
                <a:extLst>
                  <a:ext uri="{FF2B5EF4-FFF2-40B4-BE49-F238E27FC236}">
                    <a16:creationId xmlns:a16="http://schemas.microsoft.com/office/drawing/2014/main" id="{5830C24D-07D0-165A-B279-DBA2AAEF5F73}"/>
                  </a:ext>
                </a:extLst>
              </p:cNvPr>
              <p:cNvSpPr>
                <a:spLocks noChangeAspect="1" noChangeArrowheads="1" noTextEdit="1"/>
              </p:cNvSpPr>
              <p:nvPr/>
            </p:nvSpPr>
            <p:spPr bwMode="auto">
              <a:xfrm>
                <a:off x="5879" y="963"/>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Rectangle 5">
                <a:extLst>
                  <a:ext uri="{FF2B5EF4-FFF2-40B4-BE49-F238E27FC236}">
                    <a16:creationId xmlns:a16="http://schemas.microsoft.com/office/drawing/2014/main" id="{1CB90916-AA43-5474-0DEF-37AC8C0B9387}"/>
                  </a:ext>
                </a:extLst>
              </p:cNvPr>
              <p:cNvSpPr>
                <a:spLocks noChangeArrowheads="1"/>
              </p:cNvSpPr>
              <p:nvPr/>
            </p:nvSpPr>
            <p:spPr bwMode="auto">
              <a:xfrm>
                <a:off x="5879" y="963"/>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Rectangle 6">
                <a:extLst>
                  <a:ext uri="{FF2B5EF4-FFF2-40B4-BE49-F238E27FC236}">
                    <a16:creationId xmlns:a16="http://schemas.microsoft.com/office/drawing/2014/main" id="{05464BA2-D25E-D25D-4C1F-F2EAC44A3046}"/>
                  </a:ext>
                </a:extLst>
              </p:cNvPr>
              <p:cNvSpPr>
                <a:spLocks noChangeArrowheads="1"/>
              </p:cNvSpPr>
              <p:nvPr/>
            </p:nvSpPr>
            <p:spPr bwMode="auto">
              <a:xfrm>
                <a:off x="5879" y="963"/>
                <a:ext cx="312" cy="29"/>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Oval 7">
                <a:extLst>
                  <a:ext uri="{FF2B5EF4-FFF2-40B4-BE49-F238E27FC236}">
                    <a16:creationId xmlns:a16="http://schemas.microsoft.com/office/drawing/2014/main" id="{EE741153-AFAB-436D-9F62-2B3AB32A54CD}"/>
                  </a:ext>
                </a:extLst>
              </p:cNvPr>
              <p:cNvSpPr>
                <a:spLocks noChangeArrowheads="1"/>
              </p:cNvSpPr>
              <p:nvPr/>
            </p:nvSpPr>
            <p:spPr bwMode="auto">
              <a:xfrm>
                <a:off x="5890" y="973"/>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Oval 8">
                <a:extLst>
                  <a:ext uri="{FF2B5EF4-FFF2-40B4-BE49-F238E27FC236}">
                    <a16:creationId xmlns:a16="http://schemas.microsoft.com/office/drawing/2014/main" id="{BF93B15F-C02E-0A5B-0FC5-14BF2FFAB7AF}"/>
                  </a:ext>
                </a:extLst>
              </p:cNvPr>
              <p:cNvSpPr>
                <a:spLocks noChangeArrowheads="1"/>
              </p:cNvSpPr>
              <p:nvPr/>
            </p:nvSpPr>
            <p:spPr bwMode="auto">
              <a:xfrm>
                <a:off x="5904" y="973"/>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Oval 9">
                <a:extLst>
                  <a:ext uri="{FF2B5EF4-FFF2-40B4-BE49-F238E27FC236}">
                    <a16:creationId xmlns:a16="http://schemas.microsoft.com/office/drawing/2014/main" id="{27367CD6-E419-28DA-3B1B-580964C04F10}"/>
                  </a:ext>
                </a:extLst>
              </p:cNvPr>
              <p:cNvSpPr>
                <a:spLocks noChangeArrowheads="1"/>
              </p:cNvSpPr>
              <p:nvPr/>
            </p:nvSpPr>
            <p:spPr bwMode="auto">
              <a:xfrm>
                <a:off x="5919" y="973"/>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Rectangle 10">
                <a:extLst>
                  <a:ext uri="{FF2B5EF4-FFF2-40B4-BE49-F238E27FC236}">
                    <a16:creationId xmlns:a16="http://schemas.microsoft.com/office/drawing/2014/main" id="{DF8545E2-FF7A-0DD6-B294-43C46585BF63}"/>
                  </a:ext>
                </a:extLst>
              </p:cNvPr>
              <p:cNvSpPr>
                <a:spLocks noChangeArrowheads="1"/>
              </p:cNvSpPr>
              <p:nvPr/>
            </p:nvSpPr>
            <p:spPr bwMode="auto">
              <a:xfrm>
                <a:off x="5938" y="1031"/>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Rectangle 11">
                <a:extLst>
                  <a:ext uri="{FF2B5EF4-FFF2-40B4-BE49-F238E27FC236}">
                    <a16:creationId xmlns:a16="http://schemas.microsoft.com/office/drawing/2014/main" id="{A04B0DDD-324B-237F-D7A9-C4E4FDD10A3A}"/>
                  </a:ext>
                </a:extLst>
              </p:cNvPr>
              <p:cNvSpPr>
                <a:spLocks noChangeArrowheads="1"/>
              </p:cNvSpPr>
              <p:nvPr/>
            </p:nvSpPr>
            <p:spPr bwMode="auto">
              <a:xfrm>
                <a:off x="6011" y="1031"/>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2" name="Rectangle 12">
                <a:extLst>
                  <a:ext uri="{FF2B5EF4-FFF2-40B4-BE49-F238E27FC236}">
                    <a16:creationId xmlns:a16="http://schemas.microsoft.com/office/drawing/2014/main" id="{D431FE46-60A1-7791-9C4B-15C39330BB87}"/>
                  </a:ext>
                </a:extLst>
              </p:cNvPr>
              <p:cNvSpPr>
                <a:spLocks noChangeArrowheads="1"/>
              </p:cNvSpPr>
              <p:nvPr/>
            </p:nvSpPr>
            <p:spPr bwMode="auto">
              <a:xfrm>
                <a:off x="6084" y="1031"/>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Rectangle 13">
                <a:extLst>
                  <a:ext uri="{FF2B5EF4-FFF2-40B4-BE49-F238E27FC236}">
                    <a16:creationId xmlns:a16="http://schemas.microsoft.com/office/drawing/2014/main" id="{2B2A9FC5-54F6-E971-3703-6A05A86CD659}"/>
                  </a:ext>
                </a:extLst>
              </p:cNvPr>
              <p:cNvSpPr>
                <a:spLocks noChangeArrowheads="1"/>
              </p:cNvSpPr>
              <p:nvPr/>
            </p:nvSpPr>
            <p:spPr bwMode="auto">
              <a:xfrm>
                <a:off x="5938" y="1109"/>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Rectangle 14">
                <a:extLst>
                  <a:ext uri="{FF2B5EF4-FFF2-40B4-BE49-F238E27FC236}">
                    <a16:creationId xmlns:a16="http://schemas.microsoft.com/office/drawing/2014/main" id="{0366132B-07EB-7CB8-FF8F-3AB97057F8DB}"/>
                  </a:ext>
                </a:extLst>
              </p:cNvPr>
              <p:cNvSpPr>
                <a:spLocks noChangeArrowheads="1"/>
              </p:cNvSpPr>
              <p:nvPr/>
            </p:nvSpPr>
            <p:spPr bwMode="auto">
              <a:xfrm>
                <a:off x="6011" y="1109"/>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Rectangle 15">
                <a:extLst>
                  <a:ext uri="{FF2B5EF4-FFF2-40B4-BE49-F238E27FC236}">
                    <a16:creationId xmlns:a16="http://schemas.microsoft.com/office/drawing/2014/main" id="{957E4717-D662-CC82-4080-61A7AD3F99B3}"/>
                  </a:ext>
                </a:extLst>
              </p:cNvPr>
              <p:cNvSpPr>
                <a:spLocks noChangeArrowheads="1"/>
              </p:cNvSpPr>
              <p:nvPr/>
            </p:nvSpPr>
            <p:spPr bwMode="auto">
              <a:xfrm>
                <a:off x="6084" y="1109"/>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15" name="Graphic 114">
              <a:extLst>
                <a:ext uri="{FF2B5EF4-FFF2-40B4-BE49-F238E27FC236}">
                  <a16:creationId xmlns:a16="http://schemas.microsoft.com/office/drawing/2014/main" id="{4F2FFAC2-45DF-99B7-22D5-30DB2039990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60100" y="2086227"/>
              <a:ext cx="397075" cy="383384"/>
            </a:xfrm>
            <a:prstGeom prst="rect">
              <a:avLst/>
            </a:prstGeom>
          </p:spPr>
        </p:pic>
      </p:grpSp>
      <p:sp>
        <p:nvSpPr>
          <p:cNvPr id="15" name="TextBox 14">
            <a:extLst>
              <a:ext uri="{FF2B5EF4-FFF2-40B4-BE49-F238E27FC236}">
                <a16:creationId xmlns:a16="http://schemas.microsoft.com/office/drawing/2014/main" id="{E6C45B1B-0CDF-0C8B-9DA5-951D0F546ADD}"/>
              </a:ext>
            </a:extLst>
          </p:cNvPr>
          <p:cNvSpPr txBox="1"/>
          <p:nvPr/>
        </p:nvSpPr>
        <p:spPr>
          <a:xfrm>
            <a:off x="10179245" y="5828384"/>
            <a:ext cx="1930504" cy="387798"/>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dirty="0">
                <a:ln>
                  <a:noFill/>
                </a:ln>
                <a:solidFill>
                  <a:srgbClr val="000000"/>
                </a:solidFill>
                <a:effectLst/>
                <a:uLnTx/>
                <a:uFillTx/>
                <a:latin typeface="Segoe UI Semibold"/>
                <a:ea typeface="+mn-ea"/>
                <a:cs typeface="+mn-cs"/>
              </a:rPr>
              <a:t>On-premises apps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dirty="0">
                <a:ln>
                  <a:noFill/>
                </a:ln>
                <a:solidFill>
                  <a:srgbClr val="000000"/>
                </a:solidFill>
                <a:effectLst/>
                <a:uLnTx/>
                <a:uFillTx/>
                <a:latin typeface="Segoe UI Semibold"/>
                <a:ea typeface="+mn-ea"/>
                <a:cs typeface="+mn-cs"/>
              </a:rPr>
              <a:t>(non-AD-based)</a:t>
            </a:r>
          </a:p>
        </p:txBody>
      </p:sp>
      <p:sp>
        <p:nvSpPr>
          <p:cNvPr id="21" name="Rectangle: Rounded Corners 20">
            <a:extLst>
              <a:ext uri="{FF2B5EF4-FFF2-40B4-BE49-F238E27FC236}">
                <a16:creationId xmlns:a16="http://schemas.microsoft.com/office/drawing/2014/main" id="{5915E33D-D402-72B8-1FEB-42BDE21E74D0}"/>
              </a:ext>
            </a:extLst>
          </p:cNvPr>
          <p:cNvSpPr/>
          <p:nvPr/>
        </p:nvSpPr>
        <p:spPr bwMode="auto">
          <a:xfrm>
            <a:off x="10258677" y="4809002"/>
            <a:ext cx="1717799" cy="929227"/>
          </a:xfrm>
          <a:prstGeom prst="roundRect">
            <a:avLst>
              <a:gd name="adj" fmla="val 50000"/>
            </a:avLst>
          </a:prstGeom>
          <a:solidFill>
            <a:schemeClr val="bg1"/>
          </a:solidFill>
          <a:ln w="63500">
            <a:solidFill>
              <a:schemeClr val="bg1">
                <a:lumMod val="85000"/>
              </a:schemeClr>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16" name="Group 15">
            <a:extLst>
              <a:ext uri="{FF2B5EF4-FFF2-40B4-BE49-F238E27FC236}">
                <a16:creationId xmlns:a16="http://schemas.microsoft.com/office/drawing/2014/main" id="{14E36EAC-4DBA-2E63-EFBD-EDA1FB9A67E4}"/>
              </a:ext>
            </a:extLst>
          </p:cNvPr>
          <p:cNvGrpSpPr/>
          <p:nvPr/>
        </p:nvGrpSpPr>
        <p:grpSpPr>
          <a:xfrm>
            <a:off x="10460996" y="4938924"/>
            <a:ext cx="1305353" cy="690504"/>
            <a:chOff x="9632465" y="3861797"/>
            <a:chExt cx="1305353" cy="690504"/>
          </a:xfrm>
        </p:grpSpPr>
        <p:pic>
          <p:nvPicPr>
            <p:cNvPr id="17" name="Picture 16" descr="A picture containing text, electronics&#10;&#10;Description automatically generated">
              <a:extLst>
                <a:ext uri="{FF2B5EF4-FFF2-40B4-BE49-F238E27FC236}">
                  <a16:creationId xmlns:a16="http://schemas.microsoft.com/office/drawing/2014/main" id="{892ADBD3-9FA2-6B97-372F-F95A71CF7EE9}"/>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10039638" y="3915319"/>
              <a:ext cx="491007" cy="636982"/>
            </a:xfrm>
            <a:prstGeom prst="rect">
              <a:avLst/>
            </a:prstGeom>
          </p:spPr>
        </p:pic>
        <p:pic>
          <p:nvPicPr>
            <p:cNvPr id="18" name="Picture 17" descr="A picture containing application&#10;&#10;Description automatically generated">
              <a:extLst>
                <a:ext uri="{FF2B5EF4-FFF2-40B4-BE49-F238E27FC236}">
                  <a16:creationId xmlns:a16="http://schemas.microsoft.com/office/drawing/2014/main" id="{70D47FA0-9D14-28EC-51F9-A3E3C8366976}"/>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0467823" y="3861797"/>
              <a:ext cx="469995" cy="618415"/>
            </a:xfrm>
            <a:prstGeom prst="rect">
              <a:avLst/>
            </a:prstGeom>
          </p:spPr>
        </p:pic>
        <p:pic>
          <p:nvPicPr>
            <p:cNvPr id="19" name="Picture 18" descr="Diagram, icon&#10;&#10;Description automatically generated">
              <a:extLst>
                <a:ext uri="{FF2B5EF4-FFF2-40B4-BE49-F238E27FC236}">
                  <a16:creationId xmlns:a16="http://schemas.microsoft.com/office/drawing/2014/main" id="{9DDF7DDF-3E72-E20D-4E26-09EC5C696500}"/>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9632465" y="3913608"/>
              <a:ext cx="435232" cy="618155"/>
            </a:xfrm>
            <a:prstGeom prst="rect">
              <a:avLst/>
            </a:prstGeom>
          </p:spPr>
        </p:pic>
      </p:grpSp>
      <p:grpSp>
        <p:nvGrpSpPr>
          <p:cNvPr id="97" name="Group 96">
            <a:extLst>
              <a:ext uri="{FF2B5EF4-FFF2-40B4-BE49-F238E27FC236}">
                <a16:creationId xmlns:a16="http://schemas.microsoft.com/office/drawing/2014/main" id="{E854846A-AB16-F7EE-4CC5-CC821DB53F54}"/>
              </a:ext>
            </a:extLst>
          </p:cNvPr>
          <p:cNvGrpSpPr/>
          <p:nvPr/>
        </p:nvGrpSpPr>
        <p:grpSpPr>
          <a:xfrm rot="2700000">
            <a:off x="9775322" y="4188460"/>
            <a:ext cx="320040" cy="320040"/>
            <a:chOff x="5951900" y="4858778"/>
            <a:chExt cx="320040" cy="320040"/>
          </a:xfrm>
        </p:grpSpPr>
        <p:sp>
          <p:nvSpPr>
            <p:cNvPr id="98" name="Oval 97">
              <a:extLst>
                <a:ext uri="{FF2B5EF4-FFF2-40B4-BE49-F238E27FC236}">
                  <a16:creationId xmlns:a16="http://schemas.microsoft.com/office/drawing/2014/main" id="{204C84FB-9849-00E9-E7A7-B84CE77C98BD}"/>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99" name="Freeform: Shape 98">
              <a:extLst>
                <a:ext uri="{FF2B5EF4-FFF2-40B4-BE49-F238E27FC236}">
                  <a16:creationId xmlns:a16="http://schemas.microsoft.com/office/drawing/2014/main" id="{4D2C33B3-0350-8AFF-F100-4F8C5428841F}"/>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F6428AE0-A2BE-2FF4-67FD-B16877849BF4}"/>
              </a:ext>
            </a:extLst>
          </p:cNvPr>
          <p:cNvGrpSpPr/>
          <p:nvPr/>
        </p:nvGrpSpPr>
        <p:grpSpPr>
          <a:xfrm>
            <a:off x="7726368" y="1701900"/>
            <a:ext cx="1800154" cy="914400"/>
            <a:chOff x="5174913" y="1019190"/>
            <a:chExt cx="1800154" cy="914400"/>
          </a:xfrm>
        </p:grpSpPr>
        <p:sp>
          <p:nvSpPr>
            <p:cNvPr id="14" name="Freeform: Shape 13">
              <a:extLst>
                <a:ext uri="{FF2B5EF4-FFF2-40B4-BE49-F238E27FC236}">
                  <a16:creationId xmlns:a16="http://schemas.microsoft.com/office/drawing/2014/main" id="{3B7C1CED-2C28-CE27-1E05-56B512273269}"/>
                </a:ext>
              </a:extLst>
            </p:cNvPr>
            <p:cNvSpPr>
              <a:spLocks noChangeAspect="1"/>
            </p:cNvSpPr>
            <p:nvPr/>
          </p:nvSpPr>
          <p:spPr bwMode="auto">
            <a:xfrm>
              <a:off x="5174913" y="1019190"/>
              <a:ext cx="1800154" cy="9144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4"/>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0" name="Graphic 19">
              <a:extLst>
                <a:ext uri="{FF2B5EF4-FFF2-40B4-BE49-F238E27FC236}">
                  <a16:creationId xmlns:a16="http://schemas.microsoft.com/office/drawing/2014/main" id="{3BCD7F76-2773-D18C-5A95-CC413DC74EE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5851" y="1043420"/>
              <a:ext cx="639344" cy="639344"/>
            </a:xfrm>
            <a:prstGeom prst="rect">
              <a:avLst/>
            </a:prstGeom>
          </p:spPr>
        </p:pic>
        <p:sp>
          <p:nvSpPr>
            <p:cNvPr id="22" name="TextBox 21">
              <a:extLst>
                <a:ext uri="{FF2B5EF4-FFF2-40B4-BE49-F238E27FC236}">
                  <a16:creationId xmlns:a16="http://schemas.microsoft.com/office/drawing/2014/main" id="{7FA6E35A-259E-6076-6E16-3493071697DE}"/>
                </a:ext>
              </a:extLst>
            </p:cNvPr>
            <p:cNvSpPr txBox="1"/>
            <p:nvPr/>
          </p:nvSpPr>
          <p:spPr>
            <a:xfrm>
              <a:off x="5542454" y="1394993"/>
              <a:ext cx="1365530" cy="215444"/>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Entra</a:t>
              </a:r>
              <a:endParaRPr kumimoji="0" lang="en-US" sz="1100" b="0" i="0" u="none" strike="noStrike" kern="0" cap="none" spc="-50" normalizeH="0" baseline="0" noProof="0">
                <a:ln>
                  <a:noFill/>
                </a:ln>
                <a:solidFill>
                  <a:srgbClr val="000000"/>
                </a:solidFill>
                <a:effectLst/>
                <a:uLnTx/>
                <a:uFillTx/>
                <a:latin typeface="Segoe UI Semibold"/>
                <a:ea typeface="+mn-ea"/>
                <a:cs typeface="+mn-cs"/>
              </a:endParaRPr>
            </a:p>
          </p:txBody>
        </p:sp>
      </p:grpSp>
      <p:grpSp>
        <p:nvGrpSpPr>
          <p:cNvPr id="23" name="Group 22">
            <a:extLst>
              <a:ext uri="{FF2B5EF4-FFF2-40B4-BE49-F238E27FC236}">
                <a16:creationId xmlns:a16="http://schemas.microsoft.com/office/drawing/2014/main" id="{734A7732-54F8-1E0B-0DD9-EB464036D4AB}"/>
              </a:ext>
            </a:extLst>
          </p:cNvPr>
          <p:cNvGrpSpPr/>
          <p:nvPr/>
        </p:nvGrpSpPr>
        <p:grpSpPr>
          <a:xfrm rot="16200000">
            <a:off x="8455450" y="2756230"/>
            <a:ext cx="320040" cy="320040"/>
            <a:chOff x="5951900" y="4858778"/>
            <a:chExt cx="320040" cy="320040"/>
          </a:xfrm>
        </p:grpSpPr>
        <p:sp>
          <p:nvSpPr>
            <p:cNvPr id="24" name="Oval 23">
              <a:extLst>
                <a:ext uri="{FF2B5EF4-FFF2-40B4-BE49-F238E27FC236}">
                  <a16:creationId xmlns:a16="http://schemas.microsoft.com/office/drawing/2014/main" id="{0D49E5CA-4B55-CDEB-6E9E-AD5BFAFA4A1F}"/>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25" name="Freeform: Shape 24">
              <a:extLst>
                <a:ext uri="{FF2B5EF4-FFF2-40B4-BE49-F238E27FC236}">
                  <a16:creationId xmlns:a16="http://schemas.microsoft.com/office/drawing/2014/main" id="{5C203DBB-C240-6650-B5FF-A6AF434A9BE1}"/>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E821BD06-745F-057C-0C18-1527718E711F}"/>
              </a:ext>
            </a:extLst>
          </p:cNvPr>
          <p:cNvGrpSpPr/>
          <p:nvPr/>
        </p:nvGrpSpPr>
        <p:grpSpPr>
          <a:xfrm rot="16200000" flipH="1" flipV="1">
            <a:off x="8466425" y="4216958"/>
            <a:ext cx="320040" cy="320040"/>
            <a:chOff x="5951900" y="4858778"/>
            <a:chExt cx="320040" cy="320040"/>
          </a:xfrm>
        </p:grpSpPr>
        <p:sp>
          <p:nvSpPr>
            <p:cNvPr id="27" name="Oval 26">
              <a:extLst>
                <a:ext uri="{FF2B5EF4-FFF2-40B4-BE49-F238E27FC236}">
                  <a16:creationId xmlns:a16="http://schemas.microsoft.com/office/drawing/2014/main" id="{A2A8E286-368F-265F-0A9E-7919614392B3}"/>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28" name="Freeform: Shape 27">
              <a:extLst>
                <a:ext uri="{FF2B5EF4-FFF2-40B4-BE49-F238E27FC236}">
                  <a16:creationId xmlns:a16="http://schemas.microsoft.com/office/drawing/2014/main" id="{F099FD2E-189F-BF10-2E5A-6D0100BB0E6B}"/>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0" name="TextBox 29">
            <a:extLst>
              <a:ext uri="{FF2B5EF4-FFF2-40B4-BE49-F238E27FC236}">
                <a16:creationId xmlns:a16="http://schemas.microsoft.com/office/drawing/2014/main" id="{FB286028-177A-3CA7-1985-60CAFFF35329}"/>
              </a:ext>
            </a:extLst>
          </p:cNvPr>
          <p:cNvSpPr txBox="1"/>
          <p:nvPr/>
        </p:nvSpPr>
        <p:spPr>
          <a:xfrm>
            <a:off x="6290695" y="5820272"/>
            <a:ext cx="1930504" cy="387798"/>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 apps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(AD-based)</a:t>
            </a:r>
          </a:p>
        </p:txBody>
      </p:sp>
      <p:sp>
        <p:nvSpPr>
          <p:cNvPr id="31" name="Rectangle: Rounded Corners 30">
            <a:extLst>
              <a:ext uri="{FF2B5EF4-FFF2-40B4-BE49-F238E27FC236}">
                <a16:creationId xmlns:a16="http://schemas.microsoft.com/office/drawing/2014/main" id="{EB8F11E9-C907-C75D-00F3-E5A36A9D77E1}"/>
              </a:ext>
            </a:extLst>
          </p:cNvPr>
          <p:cNvSpPr/>
          <p:nvPr/>
        </p:nvSpPr>
        <p:spPr bwMode="auto">
          <a:xfrm>
            <a:off x="6370127" y="4800890"/>
            <a:ext cx="1717799" cy="929227"/>
          </a:xfrm>
          <a:prstGeom prst="roundRect">
            <a:avLst>
              <a:gd name="adj" fmla="val 50000"/>
            </a:avLst>
          </a:prstGeom>
          <a:solidFill>
            <a:schemeClr val="bg1"/>
          </a:solidFill>
          <a:ln w="63500">
            <a:solidFill>
              <a:schemeClr val="bg1">
                <a:lumMod val="85000"/>
              </a:schemeClr>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33" name="Group 32">
            <a:extLst>
              <a:ext uri="{FF2B5EF4-FFF2-40B4-BE49-F238E27FC236}">
                <a16:creationId xmlns:a16="http://schemas.microsoft.com/office/drawing/2014/main" id="{B9648688-5B2B-DEC3-0878-4D2B3C6F8579}"/>
              </a:ext>
            </a:extLst>
          </p:cNvPr>
          <p:cNvGrpSpPr/>
          <p:nvPr/>
        </p:nvGrpSpPr>
        <p:grpSpPr>
          <a:xfrm>
            <a:off x="6572446" y="4930812"/>
            <a:ext cx="1305353" cy="690504"/>
            <a:chOff x="9632465" y="3861797"/>
            <a:chExt cx="1305353" cy="690504"/>
          </a:xfrm>
        </p:grpSpPr>
        <p:pic>
          <p:nvPicPr>
            <p:cNvPr id="56" name="Picture 55" descr="A picture containing text, electronics&#10;&#10;Description automatically generated">
              <a:extLst>
                <a:ext uri="{FF2B5EF4-FFF2-40B4-BE49-F238E27FC236}">
                  <a16:creationId xmlns:a16="http://schemas.microsoft.com/office/drawing/2014/main" id="{25730096-9D04-8B50-83B9-7E2495A23A9F}"/>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10039638" y="3915319"/>
              <a:ext cx="491007" cy="636982"/>
            </a:xfrm>
            <a:prstGeom prst="rect">
              <a:avLst/>
            </a:prstGeom>
          </p:spPr>
        </p:pic>
        <p:pic>
          <p:nvPicPr>
            <p:cNvPr id="57" name="Picture 56" descr="A picture containing application&#10;&#10;Description automatically generated">
              <a:extLst>
                <a:ext uri="{FF2B5EF4-FFF2-40B4-BE49-F238E27FC236}">
                  <a16:creationId xmlns:a16="http://schemas.microsoft.com/office/drawing/2014/main" id="{2FDBCCB8-EA31-8ED4-AFB9-E3B635DF2377}"/>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10467823" y="3861797"/>
              <a:ext cx="469995" cy="618415"/>
            </a:xfrm>
            <a:prstGeom prst="rect">
              <a:avLst/>
            </a:prstGeom>
          </p:spPr>
        </p:pic>
        <p:pic>
          <p:nvPicPr>
            <p:cNvPr id="58" name="Picture 57" descr="Diagram, icon&#10;&#10;Description automatically generated">
              <a:extLst>
                <a:ext uri="{FF2B5EF4-FFF2-40B4-BE49-F238E27FC236}">
                  <a16:creationId xmlns:a16="http://schemas.microsoft.com/office/drawing/2014/main" id="{E3010E21-0CC1-963D-2BF7-8DE0E6DC828F}"/>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9632465" y="3913608"/>
              <a:ext cx="435232" cy="618155"/>
            </a:xfrm>
            <a:prstGeom prst="rect">
              <a:avLst/>
            </a:prstGeom>
          </p:spPr>
        </p:pic>
      </p:grpSp>
      <p:grpSp>
        <p:nvGrpSpPr>
          <p:cNvPr id="59" name="Group 58">
            <a:extLst>
              <a:ext uri="{FF2B5EF4-FFF2-40B4-BE49-F238E27FC236}">
                <a16:creationId xmlns:a16="http://schemas.microsoft.com/office/drawing/2014/main" id="{C9A233F3-1F6B-F449-4586-185D01484D77}"/>
              </a:ext>
            </a:extLst>
          </p:cNvPr>
          <p:cNvGrpSpPr/>
          <p:nvPr/>
        </p:nvGrpSpPr>
        <p:grpSpPr>
          <a:xfrm flipH="1">
            <a:off x="7961953" y="5131680"/>
            <a:ext cx="320040" cy="320040"/>
            <a:chOff x="5951900" y="4858778"/>
            <a:chExt cx="320040" cy="320040"/>
          </a:xfrm>
        </p:grpSpPr>
        <p:sp>
          <p:nvSpPr>
            <p:cNvPr id="60" name="Oval 59">
              <a:extLst>
                <a:ext uri="{FF2B5EF4-FFF2-40B4-BE49-F238E27FC236}">
                  <a16:creationId xmlns:a16="http://schemas.microsoft.com/office/drawing/2014/main" id="{A08B3D1E-8A8D-7A65-C1BB-6FFAA405068B}"/>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61" name="Freeform: Shape 60">
              <a:extLst>
                <a:ext uri="{FF2B5EF4-FFF2-40B4-BE49-F238E27FC236}">
                  <a16:creationId xmlns:a16="http://schemas.microsoft.com/office/drawing/2014/main" id="{938230B2-5472-A6C3-3803-18314BB005FC}"/>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62" name="Picture 61">
            <a:extLst>
              <a:ext uri="{FF2B5EF4-FFF2-40B4-BE49-F238E27FC236}">
                <a16:creationId xmlns:a16="http://schemas.microsoft.com/office/drawing/2014/main" id="{8B6D9D64-8B22-1B83-7049-1E0CDA9E105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96000" y="1865740"/>
            <a:ext cx="836481" cy="536135"/>
          </a:xfrm>
          <a:prstGeom prst="rect">
            <a:avLst/>
          </a:prstGeom>
        </p:spPr>
      </p:pic>
      <p:sp>
        <p:nvSpPr>
          <p:cNvPr id="63" name="TextBox 62">
            <a:extLst>
              <a:ext uri="{FF2B5EF4-FFF2-40B4-BE49-F238E27FC236}">
                <a16:creationId xmlns:a16="http://schemas.microsoft.com/office/drawing/2014/main" id="{DF504DE5-9EC7-5820-FF4E-BA47CCC7C761}"/>
              </a:ext>
            </a:extLst>
          </p:cNvPr>
          <p:cNvSpPr txBox="1"/>
          <p:nvPr/>
        </p:nvSpPr>
        <p:spPr>
          <a:xfrm>
            <a:off x="5840564" y="2386999"/>
            <a:ext cx="1452542" cy="387798"/>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Other identity providers</a:t>
            </a:r>
          </a:p>
        </p:txBody>
      </p:sp>
      <p:cxnSp>
        <p:nvCxnSpPr>
          <p:cNvPr id="65" name="Straight Arrow Connector 64">
            <a:extLst>
              <a:ext uri="{FF2B5EF4-FFF2-40B4-BE49-F238E27FC236}">
                <a16:creationId xmlns:a16="http://schemas.microsoft.com/office/drawing/2014/main" id="{2D87B070-EAF6-AA24-46B9-57926261A8E8}"/>
              </a:ext>
            </a:extLst>
          </p:cNvPr>
          <p:cNvCxnSpPr>
            <a:stCxn id="63" idx="3"/>
          </p:cNvCxnSpPr>
          <p:nvPr/>
        </p:nvCxnSpPr>
        <p:spPr>
          <a:xfrm>
            <a:off x="7293106" y="2580898"/>
            <a:ext cx="1109224" cy="79905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050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2">
            <a:extLst>
              <a:ext uri="{FF2B5EF4-FFF2-40B4-BE49-F238E27FC236}">
                <a16:creationId xmlns:a16="http://schemas.microsoft.com/office/drawing/2014/main" id="{13C45C00-1A23-C701-3CF2-5FB7E85F2011}"/>
              </a:ext>
            </a:extLst>
          </p:cNvPr>
          <p:cNvSpPr/>
          <p:nvPr/>
        </p:nvSpPr>
        <p:spPr bwMode="auto">
          <a:xfrm>
            <a:off x="5163518" y="-1"/>
            <a:ext cx="7028482"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9" name="Text Placeholder 2">
            <a:extLst>
              <a:ext uri="{FF2B5EF4-FFF2-40B4-BE49-F238E27FC236}">
                <a16:creationId xmlns:a16="http://schemas.microsoft.com/office/drawing/2014/main" id="{063A897C-EF80-9DF9-0A4E-10DC5B7ADEE1}"/>
              </a:ext>
            </a:extLst>
          </p:cNvPr>
          <p:cNvSpPr txBox="1">
            <a:spLocks/>
          </p:cNvSpPr>
          <p:nvPr/>
        </p:nvSpPr>
        <p:spPr>
          <a:xfrm>
            <a:off x="528999" y="1701005"/>
            <a:ext cx="4640353" cy="429348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a:rPr>
              <a:t>Built-in reports and separation of duties (</a:t>
            </a:r>
            <a:r>
              <a:rPr kumimoji="0" lang="en-US" sz="1800" b="0" i="0" u="none" strike="noStrike" kern="1200" cap="none" spc="0" normalizeH="0" baseline="0" noProof="0" err="1">
                <a:ln>
                  <a:noFill/>
                </a:ln>
                <a:gradFill>
                  <a:gsLst>
                    <a:gs pos="1250">
                      <a:srgbClr val="000000"/>
                    </a:gs>
                    <a:gs pos="100000">
                      <a:srgbClr val="000000"/>
                    </a:gs>
                  </a:gsLst>
                  <a:lin ang="5400000" scaled="0"/>
                </a:gradFill>
                <a:effectLst/>
                <a:uLnTx/>
                <a:uFillTx/>
                <a:latin typeface="Segoe UI"/>
                <a:ea typeface="+mn-ea"/>
                <a:cs typeface="Segoe UI"/>
              </a:rPr>
              <a:t>SoD</a:t>
            </a: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a:rPr>
              <a:t>) checks </a:t>
            </a:r>
            <a:endParaRPr kumimoji="0" lang="en-US" sz="2800" b="0" i="0" u="none" strike="noStrike" kern="1200" cap="none" spc="0" normalizeH="0" baseline="0" noProof="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a:p>
            <a:pPr marL="285750" marR="0" lvl="0" indent="-285750" algn="l" defTabSz="932742" rtl="0" eaLnBrk="1" fontAlgn="auto" latinLnBrk="0" hangingPunct="1">
              <a:lnSpc>
                <a:spcPct val="100000"/>
              </a:lnSpc>
              <a:spcBef>
                <a:spcPts val="1800"/>
              </a:spcBef>
              <a:spcAft>
                <a:spcPts val="0"/>
              </a:spcAft>
              <a:buClrTx/>
              <a:buSzPct val="90000"/>
              <a:buFont typeface="Arial" panose="05000000000000000000" pitchFamily="2" charset="2"/>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a:rPr>
              <a:t>Provides reports and alerts on users who have incompatible access rights across entitlement management and groups</a:t>
            </a:r>
            <a:endParaRPr kumimoji="0" lang="en-US" sz="2800" b="0" i="0" u="none" strike="noStrike" kern="1200" cap="none" spc="0" normalizeH="0" baseline="0" noProof="0">
              <a:ln>
                <a:noFill/>
              </a:ln>
              <a:gradFill>
                <a:gsLst>
                  <a:gs pos="1250">
                    <a:srgbClr val="000000"/>
                  </a:gs>
                  <a:gs pos="100000">
                    <a:srgbClr val="000000"/>
                  </a:gs>
                </a:gsLst>
                <a:lin ang="5400000" scaled="0"/>
              </a:gradFill>
              <a:effectLst/>
              <a:uLnTx/>
              <a:uFillTx/>
              <a:latin typeface="Calibri" panose="020F0502020204030204"/>
              <a:ea typeface="+mn-ea"/>
              <a:cs typeface="Segoe UI" panose="020B0502040204020203" pitchFamily="34" charset="0"/>
            </a:endParaRPr>
          </a:p>
          <a:p>
            <a:pPr marL="285750" marR="0" lvl="0" indent="-285750" algn="l" defTabSz="932742" rtl="0" eaLnBrk="1" fontAlgn="auto" latinLnBrk="0" hangingPunct="1">
              <a:lnSpc>
                <a:spcPct val="100000"/>
              </a:lnSpc>
              <a:spcBef>
                <a:spcPts val="1800"/>
              </a:spcBef>
              <a:spcAft>
                <a:spcPts val="0"/>
              </a:spcAft>
              <a:buClrTx/>
              <a:buSzPct val="90000"/>
              <a:buFont typeface="Arial" panose="05000000000000000000" pitchFamily="2" charset="2"/>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a:rPr>
              <a:t>Restricts users from requesting an access package if it is incompatible with the user's existing access</a:t>
            </a:r>
            <a:endParaRPr kumimoji="0" lang="en-US" sz="2800" b="0" i="0" u="none" strike="noStrike" kern="1200" cap="none" spc="0" normalizeH="0" baseline="0" noProof="0">
              <a:ln>
                <a:noFill/>
              </a:ln>
              <a:gradFill>
                <a:gsLst>
                  <a:gs pos="1250">
                    <a:prstClr val="black"/>
                  </a:gs>
                  <a:gs pos="100000">
                    <a:prstClr val="black"/>
                  </a:gs>
                </a:gsLst>
                <a:lin ang="5400000" scaled="0"/>
              </a:gradFill>
              <a:effectLst/>
              <a:uLnTx/>
              <a:uFillTx/>
              <a:latin typeface="Calibri" panose="020F0502020204030204"/>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a:rPr>
              <a:t>GRC partners </a:t>
            </a:r>
            <a:r>
              <a:rPr kumimoji="0" lang="en-US" sz="1800" b="0" i="0" u="none" strike="noStrike" kern="1200" cap="none" spc="0" normalizeH="0" baseline="0" noProof="0" err="1">
                <a:ln>
                  <a:noFill/>
                </a:ln>
                <a:gradFill>
                  <a:gsLst>
                    <a:gs pos="1250">
                      <a:srgbClr val="000000"/>
                    </a:gs>
                    <a:gs pos="100000">
                      <a:srgbClr val="000000"/>
                    </a:gs>
                  </a:gsLst>
                  <a:lin ang="5400000" scaled="0"/>
                </a:gradFill>
                <a:effectLst/>
                <a:uLnTx/>
                <a:uFillTx/>
                <a:latin typeface="Segoe UI"/>
                <a:ea typeface="+mn-ea"/>
                <a:cs typeface="Segoe UI"/>
              </a:rPr>
              <a:t>FastPath</a:t>
            </a: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a:rPr>
              <a:t> and </a:t>
            </a:r>
            <a:r>
              <a:rPr kumimoji="0" lang="en-US" sz="1800" b="0" i="0" u="none" strike="noStrike" kern="1200" cap="none" spc="0" normalizeH="0" baseline="0" noProof="0" err="1">
                <a:ln>
                  <a:noFill/>
                </a:ln>
                <a:gradFill>
                  <a:gsLst>
                    <a:gs pos="1250">
                      <a:srgbClr val="000000"/>
                    </a:gs>
                    <a:gs pos="100000">
                      <a:srgbClr val="000000"/>
                    </a:gs>
                  </a:gsLst>
                  <a:lin ang="5400000" scaled="0"/>
                </a:gradFill>
                <a:effectLst/>
                <a:uLnTx/>
                <a:uFillTx/>
                <a:latin typeface="Segoe UI"/>
                <a:ea typeface="+mn-ea"/>
                <a:cs typeface="Segoe UI"/>
              </a:rPr>
              <a:t>Pathlock</a:t>
            </a: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a:rPr>
              <a:t> integrate with Microsoft Entra ID Governance to extend support for finer-grained separation of duties checks in additional business apps.</a:t>
            </a:r>
          </a:p>
        </p:txBody>
      </p:sp>
      <p:sp>
        <p:nvSpPr>
          <p:cNvPr id="16" name="Title 5">
            <a:extLst>
              <a:ext uri="{FF2B5EF4-FFF2-40B4-BE49-F238E27FC236}">
                <a16:creationId xmlns:a16="http://schemas.microsoft.com/office/drawing/2014/main" id="{EF03A1D7-FECF-097C-37BA-ED16EFE80F0C}"/>
              </a:ext>
            </a:extLst>
          </p:cNvPr>
          <p:cNvSpPr txBox="1">
            <a:spLocks/>
          </p:cNvSpPr>
          <p:nvPr/>
        </p:nvSpPr>
        <p:spPr>
          <a:xfrm>
            <a:off x="588263" y="457200"/>
            <a:ext cx="4420617"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a:rPr>
              <a:t>GRC checks and integrations</a:t>
            </a:r>
            <a:endPar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endParaRPr>
          </a:p>
        </p:txBody>
      </p:sp>
      <p:pic>
        <p:nvPicPr>
          <p:cNvPr id="18" name="Picture 17">
            <a:extLst>
              <a:ext uri="{FF2B5EF4-FFF2-40B4-BE49-F238E27FC236}">
                <a16:creationId xmlns:a16="http://schemas.microsoft.com/office/drawing/2014/main" id="{6651442E-399A-759E-829C-1050900C3AF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63518" y="1697502"/>
            <a:ext cx="6816459" cy="2495587"/>
          </a:xfrm>
          <a:prstGeom prst="rect">
            <a:avLst/>
          </a:prstGeom>
        </p:spPr>
      </p:pic>
      <p:sp>
        <p:nvSpPr>
          <p:cNvPr id="2" name="Rectangle: Rounded Corners 1">
            <a:extLst>
              <a:ext uri="{FF2B5EF4-FFF2-40B4-BE49-F238E27FC236}">
                <a16:creationId xmlns:a16="http://schemas.microsoft.com/office/drawing/2014/main" id="{F0766D01-4CEA-2679-3EC4-A533AC13C2DD}"/>
              </a:ext>
            </a:extLst>
          </p:cNvPr>
          <p:cNvSpPr/>
          <p:nvPr/>
        </p:nvSpPr>
        <p:spPr bwMode="auto">
          <a:xfrm>
            <a:off x="5832856" y="5160498"/>
            <a:ext cx="6111128" cy="260028"/>
          </a:xfrm>
          <a:prstGeom prst="roundRect">
            <a:avLst>
              <a:gd name="adj" fmla="val 5000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 name="Group 2">
            <a:extLst>
              <a:ext uri="{FF2B5EF4-FFF2-40B4-BE49-F238E27FC236}">
                <a16:creationId xmlns:a16="http://schemas.microsoft.com/office/drawing/2014/main" id="{3FC14FBB-D066-F66A-27A0-6579669E0CFE}"/>
              </a:ext>
            </a:extLst>
          </p:cNvPr>
          <p:cNvGrpSpPr/>
          <p:nvPr/>
        </p:nvGrpSpPr>
        <p:grpSpPr>
          <a:xfrm>
            <a:off x="5629529" y="4724016"/>
            <a:ext cx="1800154" cy="922751"/>
            <a:chOff x="5174913" y="1019190"/>
            <a:chExt cx="1800154" cy="922751"/>
          </a:xfrm>
        </p:grpSpPr>
        <p:sp>
          <p:nvSpPr>
            <p:cNvPr id="4" name="Freeform: Shape 3">
              <a:extLst>
                <a:ext uri="{FF2B5EF4-FFF2-40B4-BE49-F238E27FC236}">
                  <a16:creationId xmlns:a16="http://schemas.microsoft.com/office/drawing/2014/main" id="{F17D2A95-28FE-0861-10B5-F163C5E8F9F8}"/>
                </a:ext>
              </a:extLst>
            </p:cNvPr>
            <p:cNvSpPr>
              <a:spLocks noChangeAspect="1"/>
            </p:cNvSpPr>
            <p:nvPr/>
          </p:nvSpPr>
          <p:spPr bwMode="auto">
            <a:xfrm>
              <a:off x="5174913" y="1019190"/>
              <a:ext cx="1800154" cy="9144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4"/>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 name="Graphic 5">
              <a:extLst>
                <a:ext uri="{FF2B5EF4-FFF2-40B4-BE49-F238E27FC236}">
                  <a16:creationId xmlns:a16="http://schemas.microsoft.com/office/drawing/2014/main" id="{445FF33C-5E08-90AA-F7E4-60E1753B3C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45851" y="1043420"/>
              <a:ext cx="639344" cy="639344"/>
            </a:xfrm>
            <a:prstGeom prst="rect">
              <a:avLst/>
            </a:prstGeom>
          </p:spPr>
        </p:pic>
        <p:sp>
          <p:nvSpPr>
            <p:cNvPr id="7" name="TextBox 6">
              <a:extLst>
                <a:ext uri="{FF2B5EF4-FFF2-40B4-BE49-F238E27FC236}">
                  <a16:creationId xmlns:a16="http://schemas.microsoft.com/office/drawing/2014/main" id="{87492F6C-AEB4-A8B2-0EB4-C0D5FC3B6264}"/>
                </a:ext>
              </a:extLst>
            </p:cNvPr>
            <p:cNvSpPr txBox="1"/>
            <p:nvPr/>
          </p:nvSpPr>
          <p:spPr>
            <a:xfrm>
              <a:off x="5481771" y="1295610"/>
              <a:ext cx="1365530" cy="646331"/>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Microsoft</a:t>
              </a:r>
              <a:br>
                <a:rPr kumimoji="0" lang="en-US" sz="1400" b="0" i="0" u="none" strike="noStrike" kern="0" cap="none" spc="-50" normalizeH="0" baseline="0" noProof="0">
                  <a:ln>
                    <a:noFill/>
                  </a:ln>
                  <a:solidFill>
                    <a:srgbClr val="000000"/>
                  </a:solidFill>
                  <a:effectLst/>
                  <a:uLnTx/>
                  <a:uFillTx/>
                  <a:latin typeface="Segoe UI Semibold"/>
                  <a:ea typeface="+mn-ea"/>
                  <a:cs typeface="+mn-cs"/>
                </a:rPr>
              </a:br>
              <a:r>
                <a:rPr kumimoji="0" lang="en-US" sz="1400" b="0" i="0" u="none" strike="noStrike" kern="0" cap="none" spc="-50" normalizeH="0" baseline="0" noProof="0">
                  <a:ln>
                    <a:noFill/>
                  </a:ln>
                  <a:solidFill>
                    <a:srgbClr val="000000"/>
                  </a:solidFill>
                  <a:effectLst/>
                  <a:uLnTx/>
                  <a:uFillTx/>
                  <a:latin typeface="Segoe UI Semibold"/>
                  <a:ea typeface="+mn-ea"/>
                  <a:cs typeface="+mn-cs"/>
                </a:rPr>
                <a:t>Entra ID</a:t>
              </a:r>
              <a:br>
                <a:rPr kumimoji="0" lang="en-US" sz="1400" b="0" i="0" u="none" strike="noStrike" kern="0" cap="none" spc="-50" normalizeH="0" baseline="0" noProof="0">
                  <a:ln>
                    <a:noFill/>
                  </a:ln>
                  <a:solidFill>
                    <a:srgbClr val="000000"/>
                  </a:solidFill>
                  <a:effectLst/>
                  <a:uLnTx/>
                  <a:uFillTx/>
                  <a:latin typeface="Segoe UI Semibold"/>
                  <a:ea typeface="+mn-ea"/>
                  <a:cs typeface="+mn-cs"/>
                </a:rPr>
              </a:br>
              <a:r>
                <a:rPr kumimoji="0" lang="en-US" sz="1400" b="0" i="0" u="none" strike="noStrike" kern="0" cap="none" spc="-50" normalizeH="0" baseline="0" noProof="0">
                  <a:ln>
                    <a:noFill/>
                  </a:ln>
                  <a:solidFill>
                    <a:srgbClr val="000000"/>
                  </a:solidFill>
                  <a:effectLst/>
                  <a:uLnTx/>
                  <a:uFillTx/>
                  <a:latin typeface="Segoe UI Semibold"/>
                  <a:ea typeface="+mn-ea"/>
                  <a:cs typeface="+mn-cs"/>
                </a:rPr>
                <a:t>Governance </a:t>
              </a:r>
              <a:endParaRPr kumimoji="0" lang="en-US" sz="1100" b="0" i="0" u="none" strike="noStrike" kern="0" cap="none" spc="-50" normalizeH="0" baseline="0" noProof="0">
                <a:ln>
                  <a:noFill/>
                </a:ln>
                <a:solidFill>
                  <a:srgbClr val="000000"/>
                </a:solidFill>
                <a:effectLst/>
                <a:uLnTx/>
                <a:uFillTx/>
                <a:latin typeface="Segoe UI Semibold"/>
                <a:ea typeface="+mn-ea"/>
                <a:cs typeface="+mn-cs"/>
              </a:endParaRPr>
            </a:p>
          </p:txBody>
        </p:sp>
      </p:grpSp>
      <p:grpSp>
        <p:nvGrpSpPr>
          <p:cNvPr id="8" name="Group 7">
            <a:extLst>
              <a:ext uri="{FF2B5EF4-FFF2-40B4-BE49-F238E27FC236}">
                <a16:creationId xmlns:a16="http://schemas.microsoft.com/office/drawing/2014/main" id="{E0E54DBF-CD4B-6636-5049-2F7D6AB04BE2}"/>
              </a:ext>
            </a:extLst>
          </p:cNvPr>
          <p:cNvGrpSpPr/>
          <p:nvPr/>
        </p:nvGrpSpPr>
        <p:grpSpPr>
          <a:xfrm>
            <a:off x="9818539" y="5130492"/>
            <a:ext cx="320040" cy="320040"/>
            <a:chOff x="5951900" y="4858778"/>
            <a:chExt cx="320040" cy="320040"/>
          </a:xfrm>
        </p:grpSpPr>
        <p:sp>
          <p:nvSpPr>
            <p:cNvPr id="11" name="Oval 10">
              <a:extLst>
                <a:ext uri="{FF2B5EF4-FFF2-40B4-BE49-F238E27FC236}">
                  <a16:creationId xmlns:a16="http://schemas.microsoft.com/office/drawing/2014/main" id="{CE4DC7B9-0116-CA20-4AFB-A9687DBD9192}"/>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2" name="Freeform: Shape 11">
              <a:extLst>
                <a:ext uri="{FF2B5EF4-FFF2-40B4-BE49-F238E27FC236}">
                  <a16:creationId xmlns:a16="http://schemas.microsoft.com/office/drawing/2014/main" id="{EBA89DE5-CFAA-CFEE-D837-576BB047C6B3}"/>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1B7D4690-25FB-742F-363E-FAC36AF784C7}"/>
              </a:ext>
            </a:extLst>
          </p:cNvPr>
          <p:cNvSpPr txBox="1"/>
          <p:nvPr/>
        </p:nvSpPr>
        <p:spPr>
          <a:xfrm>
            <a:off x="10457509" y="5832834"/>
            <a:ext cx="1428278" cy="184666"/>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000000"/>
                </a:solidFill>
                <a:effectLst/>
                <a:uLnTx/>
                <a:uFillTx/>
                <a:latin typeface="Segoe UI Semibold"/>
                <a:ea typeface="+mn-ea"/>
                <a:cs typeface="+mn-cs"/>
              </a:rPr>
              <a:t>Additional ERP apps</a:t>
            </a:r>
            <a:endParaRPr kumimoji="0" lang="en-US" sz="1050" b="0" i="0" u="none" strike="noStrike" kern="1200" cap="none" spc="-50" normalizeH="0" baseline="0" noProof="0">
              <a:ln>
                <a:noFill/>
              </a:ln>
              <a:solidFill>
                <a:srgbClr val="000000"/>
              </a:solidFill>
              <a:effectLst/>
              <a:uLnTx/>
              <a:uFillTx/>
              <a:latin typeface="Segoe UI Semibold"/>
              <a:ea typeface="+mn-ea"/>
              <a:cs typeface="+mn-cs"/>
            </a:endParaRPr>
          </a:p>
        </p:txBody>
      </p:sp>
      <p:grpSp>
        <p:nvGrpSpPr>
          <p:cNvPr id="14" name="Group 13">
            <a:extLst>
              <a:ext uri="{FF2B5EF4-FFF2-40B4-BE49-F238E27FC236}">
                <a16:creationId xmlns:a16="http://schemas.microsoft.com/office/drawing/2014/main" id="{91144F1D-E80C-1CF4-75AF-2C00C15FB1B4}"/>
              </a:ext>
            </a:extLst>
          </p:cNvPr>
          <p:cNvGrpSpPr/>
          <p:nvPr/>
        </p:nvGrpSpPr>
        <p:grpSpPr>
          <a:xfrm>
            <a:off x="10349308" y="4861152"/>
            <a:ext cx="1590378" cy="860300"/>
            <a:chOff x="10030570" y="1868058"/>
            <a:chExt cx="1521350" cy="822960"/>
          </a:xfrm>
        </p:grpSpPr>
        <p:sp>
          <p:nvSpPr>
            <p:cNvPr id="15" name="Rectangle: Rounded Corners 14">
              <a:extLst>
                <a:ext uri="{FF2B5EF4-FFF2-40B4-BE49-F238E27FC236}">
                  <a16:creationId xmlns:a16="http://schemas.microsoft.com/office/drawing/2014/main" id="{0E80576B-840E-65C2-7C78-3703486E739A}"/>
                </a:ext>
              </a:extLst>
            </p:cNvPr>
            <p:cNvSpPr/>
            <p:nvPr/>
          </p:nvSpPr>
          <p:spPr bwMode="auto">
            <a:xfrm>
              <a:off x="10030570" y="1868058"/>
              <a:ext cx="1521350" cy="822960"/>
            </a:xfrm>
            <a:prstGeom prst="roundRect">
              <a:avLst>
                <a:gd name="adj" fmla="val 50000"/>
              </a:avLst>
            </a:prstGeom>
            <a:solidFill>
              <a:schemeClr val="bg1"/>
            </a:solidFill>
            <a:ln w="63500">
              <a:solidFill>
                <a:schemeClr val="bg1">
                  <a:lumMod val="85000"/>
                </a:schemeClr>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17" name="Group 4">
              <a:extLst>
                <a:ext uri="{FF2B5EF4-FFF2-40B4-BE49-F238E27FC236}">
                  <a16:creationId xmlns:a16="http://schemas.microsoft.com/office/drawing/2014/main" id="{811F6BE7-BDFA-BDA5-6B19-049D36BC34B2}"/>
                </a:ext>
              </a:extLst>
            </p:cNvPr>
            <p:cNvGrpSpPr>
              <a:grpSpLocks noChangeAspect="1"/>
            </p:cNvGrpSpPr>
            <p:nvPr/>
          </p:nvGrpSpPr>
          <p:grpSpPr bwMode="auto">
            <a:xfrm>
              <a:off x="10321918" y="2093801"/>
              <a:ext cx="495300" cy="371475"/>
              <a:chOff x="5879" y="963"/>
              <a:chExt cx="312" cy="234"/>
            </a:xfrm>
          </p:grpSpPr>
          <p:sp>
            <p:nvSpPr>
              <p:cNvPr id="20" name="AutoShape 3">
                <a:extLst>
                  <a:ext uri="{FF2B5EF4-FFF2-40B4-BE49-F238E27FC236}">
                    <a16:creationId xmlns:a16="http://schemas.microsoft.com/office/drawing/2014/main" id="{C4543DED-4803-69E6-1D04-72750B8D242D}"/>
                  </a:ext>
                </a:extLst>
              </p:cNvPr>
              <p:cNvSpPr>
                <a:spLocks noChangeAspect="1" noChangeArrowheads="1" noTextEdit="1"/>
              </p:cNvSpPr>
              <p:nvPr/>
            </p:nvSpPr>
            <p:spPr bwMode="auto">
              <a:xfrm>
                <a:off x="5879" y="963"/>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5">
                <a:extLst>
                  <a:ext uri="{FF2B5EF4-FFF2-40B4-BE49-F238E27FC236}">
                    <a16:creationId xmlns:a16="http://schemas.microsoft.com/office/drawing/2014/main" id="{A3B33754-0564-4323-4890-E4C176D34DF0}"/>
                  </a:ext>
                </a:extLst>
              </p:cNvPr>
              <p:cNvSpPr>
                <a:spLocks noChangeArrowheads="1"/>
              </p:cNvSpPr>
              <p:nvPr/>
            </p:nvSpPr>
            <p:spPr bwMode="auto">
              <a:xfrm>
                <a:off x="5879" y="963"/>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Rectangle 6">
                <a:extLst>
                  <a:ext uri="{FF2B5EF4-FFF2-40B4-BE49-F238E27FC236}">
                    <a16:creationId xmlns:a16="http://schemas.microsoft.com/office/drawing/2014/main" id="{50FE17D8-5211-30A8-A7B6-BD57734F469E}"/>
                  </a:ext>
                </a:extLst>
              </p:cNvPr>
              <p:cNvSpPr>
                <a:spLocks noChangeArrowheads="1"/>
              </p:cNvSpPr>
              <p:nvPr/>
            </p:nvSpPr>
            <p:spPr bwMode="auto">
              <a:xfrm>
                <a:off x="5879" y="963"/>
                <a:ext cx="312" cy="29"/>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Oval 7">
                <a:extLst>
                  <a:ext uri="{FF2B5EF4-FFF2-40B4-BE49-F238E27FC236}">
                    <a16:creationId xmlns:a16="http://schemas.microsoft.com/office/drawing/2014/main" id="{53BAB0A1-892C-6C5F-6B98-619984CAAFFC}"/>
                  </a:ext>
                </a:extLst>
              </p:cNvPr>
              <p:cNvSpPr>
                <a:spLocks noChangeArrowheads="1"/>
              </p:cNvSpPr>
              <p:nvPr/>
            </p:nvSpPr>
            <p:spPr bwMode="auto">
              <a:xfrm>
                <a:off x="5890" y="973"/>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Oval 8">
                <a:extLst>
                  <a:ext uri="{FF2B5EF4-FFF2-40B4-BE49-F238E27FC236}">
                    <a16:creationId xmlns:a16="http://schemas.microsoft.com/office/drawing/2014/main" id="{428B7A01-89A1-4A05-EEBF-1D5261D08531}"/>
                  </a:ext>
                </a:extLst>
              </p:cNvPr>
              <p:cNvSpPr>
                <a:spLocks noChangeArrowheads="1"/>
              </p:cNvSpPr>
              <p:nvPr/>
            </p:nvSpPr>
            <p:spPr bwMode="auto">
              <a:xfrm>
                <a:off x="5904" y="973"/>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Oval 9">
                <a:extLst>
                  <a:ext uri="{FF2B5EF4-FFF2-40B4-BE49-F238E27FC236}">
                    <a16:creationId xmlns:a16="http://schemas.microsoft.com/office/drawing/2014/main" id="{DD65FBA3-412B-C40A-8D69-610E8ED5CBD8}"/>
                  </a:ext>
                </a:extLst>
              </p:cNvPr>
              <p:cNvSpPr>
                <a:spLocks noChangeArrowheads="1"/>
              </p:cNvSpPr>
              <p:nvPr/>
            </p:nvSpPr>
            <p:spPr bwMode="auto">
              <a:xfrm>
                <a:off x="5919" y="973"/>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Rectangle 10">
                <a:extLst>
                  <a:ext uri="{FF2B5EF4-FFF2-40B4-BE49-F238E27FC236}">
                    <a16:creationId xmlns:a16="http://schemas.microsoft.com/office/drawing/2014/main" id="{2EE0631B-DC1D-ACD1-1768-222964FED221}"/>
                  </a:ext>
                </a:extLst>
              </p:cNvPr>
              <p:cNvSpPr>
                <a:spLocks noChangeArrowheads="1"/>
              </p:cNvSpPr>
              <p:nvPr/>
            </p:nvSpPr>
            <p:spPr bwMode="auto">
              <a:xfrm>
                <a:off x="5938" y="1031"/>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11">
                <a:extLst>
                  <a:ext uri="{FF2B5EF4-FFF2-40B4-BE49-F238E27FC236}">
                    <a16:creationId xmlns:a16="http://schemas.microsoft.com/office/drawing/2014/main" id="{2E635CFF-5ED2-E936-0327-70C083328E24}"/>
                  </a:ext>
                </a:extLst>
              </p:cNvPr>
              <p:cNvSpPr>
                <a:spLocks noChangeArrowheads="1"/>
              </p:cNvSpPr>
              <p:nvPr/>
            </p:nvSpPr>
            <p:spPr bwMode="auto">
              <a:xfrm>
                <a:off x="6011" y="1031"/>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Rectangle 12">
                <a:extLst>
                  <a:ext uri="{FF2B5EF4-FFF2-40B4-BE49-F238E27FC236}">
                    <a16:creationId xmlns:a16="http://schemas.microsoft.com/office/drawing/2014/main" id="{788941AA-2A5E-2C45-84BC-32EB568DE031}"/>
                  </a:ext>
                </a:extLst>
              </p:cNvPr>
              <p:cNvSpPr>
                <a:spLocks noChangeArrowheads="1"/>
              </p:cNvSpPr>
              <p:nvPr/>
            </p:nvSpPr>
            <p:spPr bwMode="auto">
              <a:xfrm>
                <a:off x="6084" y="1031"/>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Rectangle 13">
                <a:extLst>
                  <a:ext uri="{FF2B5EF4-FFF2-40B4-BE49-F238E27FC236}">
                    <a16:creationId xmlns:a16="http://schemas.microsoft.com/office/drawing/2014/main" id="{15D3A0B6-7B74-7814-8C30-98D9FFACAB3C}"/>
                  </a:ext>
                </a:extLst>
              </p:cNvPr>
              <p:cNvSpPr>
                <a:spLocks noChangeArrowheads="1"/>
              </p:cNvSpPr>
              <p:nvPr/>
            </p:nvSpPr>
            <p:spPr bwMode="auto">
              <a:xfrm>
                <a:off x="5938" y="1109"/>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Rectangle 14">
                <a:extLst>
                  <a:ext uri="{FF2B5EF4-FFF2-40B4-BE49-F238E27FC236}">
                    <a16:creationId xmlns:a16="http://schemas.microsoft.com/office/drawing/2014/main" id="{C3761FD0-76A4-6239-CD62-F0229EAE980F}"/>
                  </a:ext>
                </a:extLst>
              </p:cNvPr>
              <p:cNvSpPr>
                <a:spLocks noChangeArrowheads="1"/>
              </p:cNvSpPr>
              <p:nvPr/>
            </p:nvSpPr>
            <p:spPr bwMode="auto">
              <a:xfrm>
                <a:off x="6011" y="1109"/>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Rectangle 15">
                <a:extLst>
                  <a:ext uri="{FF2B5EF4-FFF2-40B4-BE49-F238E27FC236}">
                    <a16:creationId xmlns:a16="http://schemas.microsoft.com/office/drawing/2014/main" id="{11223DC0-158C-D814-1003-6BA3EB09730C}"/>
                  </a:ext>
                </a:extLst>
              </p:cNvPr>
              <p:cNvSpPr>
                <a:spLocks noChangeArrowheads="1"/>
              </p:cNvSpPr>
              <p:nvPr/>
            </p:nvSpPr>
            <p:spPr bwMode="auto">
              <a:xfrm>
                <a:off x="6084" y="1109"/>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9" name="Graphic 18">
              <a:extLst>
                <a:ext uri="{FF2B5EF4-FFF2-40B4-BE49-F238E27FC236}">
                  <a16:creationId xmlns:a16="http://schemas.microsoft.com/office/drawing/2014/main" id="{8229C924-E13A-37D9-D729-FD8B667FDC2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60100" y="2086227"/>
              <a:ext cx="397075" cy="383384"/>
            </a:xfrm>
            <a:prstGeom prst="rect">
              <a:avLst/>
            </a:prstGeom>
          </p:spPr>
        </p:pic>
      </p:grpSp>
      <p:grpSp>
        <p:nvGrpSpPr>
          <p:cNvPr id="32" name="Group 31">
            <a:extLst>
              <a:ext uri="{FF2B5EF4-FFF2-40B4-BE49-F238E27FC236}">
                <a16:creationId xmlns:a16="http://schemas.microsoft.com/office/drawing/2014/main" id="{31187F4E-FE1F-E47F-2660-6EBD2F67D0B5}"/>
              </a:ext>
            </a:extLst>
          </p:cNvPr>
          <p:cNvGrpSpPr/>
          <p:nvPr/>
        </p:nvGrpSpPr>
        <p:grpSpPr>
          <a:xfrm>
            <a:off x="7549300" y="5145981"/>
            <a:ext cx="320040" cy="320040"/>
            <a:chOff x="5951900" y="4858778"/>
            <a:chExt cx="320040" cy="320040"/>
          </a:xfrm>
        </p:grpSpPr>
        <p:sp>
          <p:nvSpPr>
            <p:cNvPr id="33" name="Oval 32">
              <a:extLst>
                <a:ext uri="{FF2B5EF4-FFF2-40B4-BE49-F238E27FC236}">
                  <a16:creationId xmlns:a16="http://schemas.microsoft.com/office/drawing/2014/main" id="{8E4C9721-C173-CA8C-324A-8C4A35153795}"/>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34" name="Freeform: Shape 33">
              <a:extLst>
                <a:ext uri="{FF2B5EF4-FFF2-40B4-BE49-F238E27FC236}">
                  <a16:creationId xmlns:a16="http://schemas.microsoft.com/office/drawing/2014/main" id="{5815A3C8-89A6-1711-2156-BCFD54A05637}"/>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52" name="Rectangle: Rounded Corners 51">
            <a:extLst>
              <a:ext uri="{FF2B5EF4-FFF2-40B4-BE49-F238E27FC236}">
                <a16:creationId xmlns:a16="http://schemas.microsoft.com/office/drawing/2014/main" id="{EB8CE151-F193-F021-5621-8DC374C9D030}"/>
              </a:ext>
            </a:extLst>
          </p:cNvPr>
          <p:cNvSpPr/>
          <p:nvPr/>
        </p:nvSpPr>
        <p:spPr bwMode="auto">
          <a:xfrm>
            <a:off x="8074360" y="4694819"/>
            <a:ext cx="1540852" cy="1039511"/>
          </a:xfrm>
          <a:prstGeom prst="roundRect">
            <a:avLst/>
          </a:prstGeom>
          <a:solidFill>
            <a:schemeClr val="bg1"/>
          </a:solidFill>
          <a:ln>
            <a:solidFill>
              <a:schemeClr val="bg1">
                <a:lumMod val="8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C621318A-A589-143E-6ADD-CD50D2C8B6C4}"/>
              </a:ext>
            </a:extLst>
          </p:cNvPr>
          <p:cNvSpPr/>
          <p:nvPr/>
        </p:nvSpPr>
        <p:spPr bwMode="auto">
          <a:xfrm>
            <a:off x="8630642" y="5525717"/>
            <a:ext cx="418760" cy="41876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E03B473E-F6DC-0FFD-9366-89108F402737}"/>
              </a:ext>
            </a:extLst>
          </p:cNvPr>
          <p:cNvSpPr txBox="1"/>
          <p:nvPr/>
        </p:nvSpPr>
        <p:spPr>
          <a:xfrm>
            <a:off x="8121077" y="5966184"/>
            <a:ext cx="1452542" cy="166199"/>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GRC partners</a:t>
            </a:r>
          </a:p>
        </p:txBody>
      </p:sp>
      <p:grpSp>
        <p:nvGrpSpPr>
          <p:cNvPr id="40" name="Group 39">
            <a:extLst>
              <a:ext uri="{FF2B5EF4-FFF2-40B4-BE49-F238E27FC236}">
                <a16:creationId xmlns:a16="http://schemas.microsoft.com/office/drawing/2014/main" id="{E0060234-DDA3-623C-138A-68926008622B}"/>
              </a:ext>
            </a:extLst>
          </p:cNvPr>
          <p:cNvGrpSpPr/>
          <p:nvPr/>
        </p:nvGrpSpPr>
        <p:grpSpPr>
          <a:xfrm>
            <a:off x="8597304" y="5525717"/>
            <a:ext cx="474114" cy="474114"/>
            <a:chOff x="4666001" y="1869145"/>
            <a:chExt cx="618634" cy="618634"/>
          </a:xfrm>
        </p:grpSpPr>
        <p:grpSp>
          <p:nvGrpSpPr>
            <p:cNvPr id="41" name="Group 40">
              <a:extLst>
                <a:ext uri="{FF2B5EF4-FFF2-40B4-BE49-F238E27FC236}">
                  <a16:creationId xmlns:a16="http://schemas.microsoft.com/office/drawing/2014/main" id="{EAAEC2BB-7867-38E8-328C-F697621D400D}"/>
                </a:ext>
              </a:extLst>
            </p:cNvPr>
            <p:cNvGrpSpPr/>
            <p:nvPr/>
          </p:nvGrpSpPr>
          <p:grpSpPr>
            <a:xfrm>
              <a:off x="4745610" y="1899102"/>
              <a:ext cx="443871" cy="411738"/>
              <a:chOff x="4745610" y="1899102"/>
              <a:chExt cx="443871" cy="411738"/>
            </a:xfrm>
          </p:grpSpPr>
          <p:sp>
            <p:nvSpPr>
              <p:cNvPr id="48" name="Freeform: Shape 47">
                <a:extLst>
                  <a:ext uri="{FF2B5EF4-FFF2-40B4-BE49-F238E27FC236}">
                    <a16:creationId xmlns:a16="http://schemas.microsoft.com/office/drawing/2014/main" id="{34F1088D-3F05-22D1-B42C-587F9DC953A9}"/>
                  </a:ext>
                </a:extLst>
              </p:cNvPr>
              <p:cNvSpPr/>
              <p:nvPr/>
            </p:nvSpPr>
            <p:spPr>
              <a:xfrm>
                <a:off x="4923583" y="1899102"/>
                <a:ext cx="258542" cy="172946"/>
              </a:xfrm>
              <a:custGeom>
                <a:avLst/>
                <a:gdLst>
                  <a:gd name="connsiteX0" fmla="*/ 27887 w 258542"/>
                  <a:gd name="connsiteY0" fmla="*/ 610 h 172946"/>
                  <a:gd name="connsiteX1" fmla="*/ 258542 w 258542"/>
                  <a:gd name="connsiteY1" fmla="*/ 162122 h 172946"/>
                  <a:gd name="connsiteX2" fmla="*/ 191940 w 258542"/>
                  <a:gd name="connsiteY2" fmla="*/ 172946 h 172946"/>
                  <a:gd name="connsiteX3" fmla="*/ 44200 w 258542"/>
                  <a:gd name="connsiteY3" fmla="*/ 66883 h 172946"/>
                  <a:gd name="connsiteX4" fmla="*/ 13312 w 258542"/>
                  <a:gd name="connsiteY4" fmla="*/ 70785 h 172946"/>
                  <a:gd name="connsiteX5" fmla="*/ 0 w 258542"/>
                  <a:gd name="connsiteY5" fmla="*/ 5558 h 17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542" h="172946">
                    <a:moveTo>
                      <a:pt x="27887" y="610"/>
                    </a:moveTo>
                    <a:cubicBezTo>
                      <a:pt x="131229" y="-7077"/>
                      <a:pt x="229193" y="58533"/>
                      <a:pt x="258542" y="162122"/>
                    </a:cubicBezTo>
                    <a:lnTo>
                      <a:pt x="191940" y="172946"/>
                    </a:lnTo>
                    <a:cubicBezTo>
                      <a:pt x="170493" y="109598"/>
                      <a:pt x="111080" y="66946"/>
                      <a:pt x="44200" y="66883"/>
                    </a:cubicBezTo>
                    <a:lnTo>
                      <a:pt x="13312" y="70785"/>
                    </a:lnTo>
                    <a:lnTo>
                      <a:pt x="0" y="5558"/>
                    </a:lnTo>
                    <a:close/>
                  </a:path>
                </a:pathLst>
              </a:custGeom>
              <a:gradFill flip="none" rotWithShape="1">
                <a:gsLst>
                  <a:gs pos="0">
                    <a:srgbClr val="0078D4">
                      <a:shade val="30000"/>
                      <a:satMod val="115000"/>
                    </a:srgbClr>
                  </a:gs>
                  <a:gs pos="50000">
                    <a:srgbClr val="0078D4">
                      <a:shade val="67500"/>
                      <a:satMod val="115000"/>
                    </a:srgbClr>
                  </a:gs>
                  <a:gs pos="100000">
                    <a:srgbClr val="0078D4">
                      <a:shade val="100000"/>
                      <a:satMod val="115000"/>
                    </a:srgbClr>
                  </a:gs>
                </a:gsLst>
                <a:lin ang="2700000" scaled="1"/>
                <a:tileRect/>
              </a:gradFill>
              <a:ln w="449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50BF7486-343C-477D-7502-7F0050D14C4F}"/>
                  </a:ext>
                </a:extLst>
              </p:cNvPr>
              <p:cNvSpPr/>
              <p:nvPr/>
            </p:nvSpPr>
            <p:spPr>
              <a:xfrm>
                <a:off x="4745610" y="1915172"/>
                <a:ext cx="443871" cy="395668"/>
              </a:xfrm>
              <a:custGeom>
                <a:avLst/>
                <a:gdLst>
                  <a:gd name="connsiteX0" fmla="*/ 312042 w 443871"/>
                  <a:gd name="connsiteY0" fmla="*/ 331400 h 395668"/>
                  <a:gd name="connsiteX1" fmla="*/ 312066 w 443871"/>
                  <a:gd name="connsiteY1" fmla="*/ 331518 h 395668"/>
                  <a:gd name="connsiteX2" fmla="*/ 311962 w 443871"/>
                  <a:gd name="connsiteY2" fmla="*/ 331454 h 395668"/>
                  <a:gd name="connsiteX3" fmla="*/ 433124 w 443871"/>
                  <a:gd name="connsiteY3" fmla="*/ 133417 h 395668"/>
                  <a:gd name="connsiteX4" fmla="*/ 443871 w 443871"/>
                  <a:gd name="connsiteY4" fmla="*/ 188136 h 395668"/>
                  <a:gd name="connsiteX5" fmla="*/ 423206 w 443871"/>
                  <a:gd name="connsiteY5" fmla="*/ 183964 h 395668"/>
                  <a:gd name="connsiteX6" fmla="*/ 377565 w 443871"/>
                  <a:gd name="connsiteY6" fmla="*/ 193179 h 395668"/>
                  <a:gd name="connsiteX7" fmla="*/ 376462 w 443871"/>
                  <a:gd name="connsiteY7" fmla="*/ 193922 h 395668"/>
                  <a:gd name="connsiteX8" fmla="*/ 369736 w 443871"/>
                  <a:gd name="connsiteY8" fmla="*/ 154973 h 395668"/>
                  <a:gd name="connsiteX9" fmla="*/ 135772 w 443871"/>
                  <a:gd name="connsiteY9" fmla="*/ 120 h 395668"/>
                  <a:gd name="connsiteX10" fmla="*/ 146223 w 443871"/>
                  <a:gd name="connsiteY10" fmla="*/ 7607 h 395668"/>
                  <a:gd name="connsiteX11" fmla="*/ 163723 w 443871"/>
                  <a:gd name="connsiteY11" fmla="*/ 114014 h 395668"/>
                  <a:gd name="connsiteX12" fmla="*/ 163100 w 443871"/>
                  <a:gd name="connsiteY12" fmla="*/ 116809 h 395668"/>
                  <a:gd name="connsiteX13" fmla="*/ 157484 w 443871"/>
                  <a:gd name="connsiteY13" fmla="*/ 117976 h 395668"/>
                  <a:gd name="connsiteX14" fmla="*/ 121766 w 443871"/>
                  <a:gd name="connsiteY14" fmla="*/ 92396 h 395668"/>
                  <a:gd name="connsiteX15" fmla="*/ 119395 w 443871"/>
                  <a:gd name="connsiteY15" fmla="*/ 90711 h 395668"/>
                  <a:gd name="connsiteX16" fmla="*/ 115464 w 443871"/>
                  <a:gd name="connsiteY16" fmla="*/ 90337 h 395668"/>
                  <a:gd name="connsiteX17" fmla="*/ 99524 w 443871"/>
                  <a:gd name="connsiteY17" fmla="*/ 111299 h 395668"/>
                  <a:gd name="connsiteX18" fmla="*/ 66708 w 443871"/>
                  <a:gd name="connsiteY18" fmla="*/ 207386 h 395668"/>
                  <a:gd name="connsiteX19" fmla="*/ 112659 w 443871"/>
                  <a:gd name="connsiteY19" fmla="*/ 317568 h 395668"/>
                  <a:gd name="connsiteX20" fmla="*/ 140110 w 443871"/>
                  <a:gd name="connsiteY20" fmla="*/ 335980 h 395668"/>
                  <a:gd name="connsiteX21" fmla="*/ 138487 w 443871"/>
                  <a:gd name="connsiteY21" fmla="*/ 336974 h 395668"/>
                  <a:gd name="connsiteX22" fmla="*/ 110833 w 443871"/>
                  <a:gd name="connsiteY22" fmla="*/ 374246 h 395668"/>
                  <a:gd name="connsiteX23" fmla="*/ 106074 w 443871"/>
                  <a:gd name="connsiteY23" fmla="*/ 395668 h 395668"/>
                  <a:gd name="connsiteX24" fmla="*/ 102194 w 443871"/>
                  <a:gd name="connsiteY24" fmla="*/ 393679 h 395668"/>
                  <a:gd name="connsiteX25" fmla="*/ 66950 w 443871"/>
                  <a:gd name="connsiteY25" fmla="*/ 365525 h 395668"/>
                  <a:gd name="connsiteX26" fmla="*/ 63524 w 443871"/>
                  <a:gd name="connsiteY26" fmla="*/ 50594 h 395668"/>
                  <a:gd name="connsiteX27" fmla="*/ 27806 w 443871"/>
                  <a:gd name="connsiteY27" fmla="*/ 25014 h 395668"/>
                  <a:gd name="connsiteX28" fmla="*/ 26163 w 443871"/>
                  <a:gd name="connsiteY28" fmla="*/ 22386 h 395668"/>
                  <a:gd name="connsiteX29" fmla="*/ 29491 w 443871"/>
                  <a:gd name="connsiteY29" fmla="*/ 1771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43871" h="395668">
                    <a:moveTo>
                      <a:pt x="312042" y="331400"/>
                    </a:moveTo>
                    <a:lnTo>
                      <a:pt x="312066" y="331518"/>
                    </a:lnTo>
                    <a:lnTo>
                      <a:pt x="311962" y="331454"/>
                    </a:lnTo>
                    <a:close/>
                    <a:moveTo>
                      <a:pt x="433124" y="133417"/>
                    </a:moveTo>
                    <a:lnTo>
                      <a:pt x="443871" y="188136"/>
                    </a:lnTo>
                    <a:lnTo>
                      <a:pt x="423206" y="183964"/>
                    </a:lnTo>
                    <a:cubicBezTo>
                      <a:pt x="407016" y="183964"/>
                      <a:pt x="391593" y="187245"/>
                      <a:pt x="377565" y="193179"/>
                    </a:cubicBezTo>
                    <a:lnTo>
                      <a:pt x="376462" y="193922"/>
                    </a:lnTo>
                    <a:lnTo>
                      <a:pt x="369736" y="154973"/>
                    </a:lnTo>
                    <a:close/>
                    <a:moveTo>
                      <a:pt x="135772" y="120"/>
                    </a:moveTo>
                    <a:cubicBezTo>
                      <a:pt x="140723" y="-687"/>
                      <a:pt x="145395" y="2660"/>
                      <a:pt x="146223" y="7607"/>
                    </a:cubicBezTo>
                    <a:lnTo>
                      <a:pt x="163723" y="114014"/>
                    </a:lnTo>
                    <a:cubicBezTo>
                      <a:pt x="163862" y="114990"/>
                      <a:pt x="163640" y="115983"/>
                      <a:pt x="163100" y="116809"/>
                    </a:cubicBezTo>
                    <a:cubicBezTo>
                      <a:pt x="161871" y="118681"/>
                      <a:pt x="159357" y="119203"/>
                      <a:pt x="157484" y="117976"/>
                    </a:cubicBezTo>
                    <a:lnTo>
                      <a:pt x="121766" y="92396"/>
                    </a:lnTo>
                    <a:lnTo>
                      <a:pt x="119395" y="90711"/>
                    </a:lnTo>
                    <a:cubicBezTo>
                      <a:pt x="118245" y="89895"/>
                      <a:pt x="116748" y="89753"/>
                      <a:pt x="115464" y="90337"/>
                    </a:cubicBezTo>
                    <a:cubicBezTo>
                      <a:pt x="110411" y="96014"/>
                      <a:pt x="99524" y="111299"/>
                      <a:pt x="99524" y="111299"/>
                    </a:cubicBezTo>
                    <a:cubicBezTo>
                      <a:pt x="78175" y="138772"/>
                      <a:pt x="66623" y="172593"/>
                      <a:pt x="66708" y="207386"/>
                    </a:cubicBezTo>
                    <a:cubicBezTo>
                      <a:pt x="66812" y="250458"/>
                      <a:pt x="84364" y="289410"/>
                      <a:pt x="112659" y="317568"/>
                    </a:cubicBezTo>
                    <a:lnTo>
                      <a:pt x="140110" y="335980"/>
                    </a:lnTo>
                    <a:lnTo>
                      <a:pt x="138487" y="336974"/>
                    </a:lnTo>
                    <a:cubicBezTo>
                      <a:pt x="126811" y="347584"/>
                      <a:pt x="117363" y="360217"/>
                      <a:pt x="110833" y="374246"/>
                    </a:cubicBezTo>
                    <a:lnTo>
                      <a:pt x="106074" y="395668"/>
                    </a:lnTo>
                    <a:lnTo>
                      <a:pt x="102194" y="393679"/>
                    </a:lnTo>
                    <a:cubicBezTo>
                      <a:pt x="89757" y="385661"/>
                      <a:pt x="77939" y="376277"/>
                      <a:pt x="66950" y="365525"/>
                    </a:cubicBezTo>
                    <a:cubicBezTo>
                      <a:pt x="-20962" y="279504"/>
                      <a:pt x="-22495" y="138505"/>
                      <a:pt x="63524" y="50594"/>
                    </a:cubicBezTo>
                    <a:lnTo>
                      <a:pt x="27806" y="25014"/>
                    </a:lnTo>
                    <a:cubicBezTo>
                      <a:pt x="26932" y="24390"/>
                      <a:pt x="26341" y="23445"/>
                      <a:pt x="26163" y="22386"/>
                    </a:cubicBezTo>
                    <a:cubicBezTo>
                      <a:pt x="25793" y="20177"/>
                      <a:pt x="27282" y="18085"/>
                      <a:pt x="29491" y="17714"/>
                    </a:cubicBezTo>
                    <a:close/>
                  </a:path>
                </a:pathLst>
              </a:custGeom>
              <a:solidFill>
                <a:srgbClr val="0078D4"/>
              </a:solidFill>
              <a:ln w="449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2" name="Group 4">
              <a:extLst>
                <a:ext uri="{FF2B5EF4-FFF2-40B4-BE49-F238E27FC236}">
                  <a16:creationId xmlns:a16="http://schemas.microsoft.com/office/drawing/2014/main" id="{23135469-F329-06A8-594F-42EE4BF34D16}"/>
                </a:ext>
              </a:extLst>
            </p:cNvPr>
            <p:cNvGrpSpPr>
              <a:grpSpLocks noChangeAspect="1"/>
            </p:cNvGrpSpPr>
            <p:nvPr/>
          </p:nvGrpSpPr>
          <p:grpSpPr bwMode="auto">
            <a:xfrm flipH="1">
              <a:off x="4666001" y="1869145"/>
              <a:ext cx="618634" cy="618634"/>
              <a:chOff x="2615" y="2029"/>
              <a:chExt cx="256" cy="256"/>
            </a:xfrm>
          </p:grpSpPr>
          <p:sp>
            <p:nvSpPr>
              <p:cNvPr id="43" name="AutoShape 3">
                <a:extLst>
                  <a:ext uri="{FF2B5EF4-FFF2-40B4-BE49-F238E27FC236}">
                    <a16:creationId xmlns:a16="http://schemas.microsoft.com/office/drawing/2014/main" id="{B679F00D-4DAE-BE33-BCC7-5BC7C315CB90}"/>
                  </a:ext>
                </a:extLst>
              </p:cNvPr>
              <p:cNvSpPr>
                <a:spLocks noChangeAspect="1" noChangeArrowheads="1" noTextEdit="1"/>
              </p:cNvSpPr>
              <p:nvPr/>
            </p:nvSpPr>
            <p:spPr bwMode="auto">
              <a:xfrm>
                <a:off x="2615" y="2029"/>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5">
                <a:extLst>
                  <a:ext uri="{FF2B5EF4-FFF2-40B4-BE49-F238E27FC236}">
                    <a16:creationId xmlns:a16="http://schemas.microsoft.com/office/drawing/2014/main" id="{9B83F5BE-81B5-A21A-D1B7-33ECD6170E3C}"/>
                  </a:ext>
                </a:extLst>
              </p:cNvPr>
              <p:cNvSpPr>
                <a:spLocks/>
              </p:cNvSpPr>
              <p:nvPr/>
            </p:nvSpPr>
            <p:spPr bwMode="auto">
              <a:xfrm>
                <a:off x="2701" y="2103"/>
                <a:ext cx="66" cy="66"/>
              </a:xfrm>
              <a:custGeom>
                <a:avLst/>
                <a:gdLst>
                  <a:gd name="T0" fmla="*/ 53 w 106"/>
                  <a:gd name="T1" fmla="*/ 106 h 106"/>
                  <a:gd name="T2" fmla="*/ 53 w 106"/>
                  <a:gd name="T3" fmla="*/ 106 h 106"/>
                  <a:gd name="T4" fmla="*/ 106 w 106"/>
                  <a:gd name="T5" fmla="*/ 53 h 106"/>
                  <a:gd name="T6" fmla="*/ 75 w 106"/>
                  <a:gd name="T7" fmla="*/ 5 h 106"/>
                  <a:gd name="T8" fmla="*/ 53 w 106"/>
                  <a:gd name="T9" fmla="*/ 0 h 106"/>
                  <a:gd name="T10" fmla="*/ 31 w 106"/>
                  <a:gd name="T11" fmla="*/ 5 h 106"/>
                  <a:gd name="T12" fmla="*/ 0 w 106"/>
                  <a:gd name="T13" fmla="*/ 53 h 106"/>
                  <a:gd name="T14" fmla="*/ 53 w 106"/>
                  <a:gd name="T15" fmla="*/ 106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53" y="106"/>
                    </a:moveTo>
                    <a:lnTo>
                      <a:pt x="53" y="106"/>
                    </a:lnTo>
                    <a:cubicBezTo>
                      <a:pt x="82" y="106"/>
                      <a:pt x="106" y="83"/>
                      <a:pt x="106" y="53"/>
                    </a:cubicBezTo>
                    <a:cubicBezTo>
                      <a:pt x="106" y="31"/>
                      <a:pt x="93" y="13"/>
                      <a:pt x="75" y="5"/>
                    </a:cubicBezTo>
                    <a:cubicBezTo>
                      <a:pt x="68" y="2"/>
                      <a:pt x="61" y="0"/>
                      <a:pt x="53" y="0"/>
                    </a:cubicBezTo>
                    <a:cubicBezTo>
                      <a:pt x="45" y="0"/>
                      <a:pt x="38" y="2"/>
                      <a:pt x="31" y="5"/>
                    </a:cubicBezTo>
                    <a:cubicBezTo>
                      <a:pt x="13" y="13"/>
                      <a:pt x="0" y="31"/>
                      <a:pt x="0" y="53"/>
                    </a:cubicBezTo>
                    <a:cubicBezTo>
                      <a:pt x="0" y="83"/>
                      <a:pt x="24" y="106"/>
                      <a:pt x="53" y="106"/>
                    </a:cubicBez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6">
                <a:extLst>
                  <a:ext uri="{FF2B5EF4-FFF2-40B4-BE49-F238E27FC236}">
                    <a16:creationId xmlns:a16="http://schemas.microsoft.com/office/drawing/2014/main" id="{A8192CB3-05F6-9417-1772-AFD660FE283E}"/>
                  </a:ext>
                </a:extLst>
              </p:cNvPr>
              <p:cNvSpPr>
                <a:spLocks/>
              </p:cNvSpPr>
              <p:nvPr/>
            </p:nvSpPr>
            <p:spPr bwMode="auto">
              <a:xfrm>
                <a:off x="2685" y="2177"/>
                <a:ext cx="99" cy="49"/>
              </a:xfrm>
              <a:custGeom>
                <a:avLst/>
                <a:gdLst>
                  <a:gd name="T0" fmla="*/ 80 w 160"/>
                  <a:gd name="T1" fmla="*/ 0 h 80"/>
                  <a:gd name="T2" fmla="*/ 80 w 160"/>
                  <a:gd name="T3" fmla="*/ 0 h 80"/>
                  <a:gd name="T4" fmla="*/ 0 w 160"/>
                  <a:gd name="T5" fmla="*/ 80 h 80"/>
                  <a:gd name="T6" fmla="*/ 160 w 160"/>
                  <a:gd name="T7" fmla="*/ 80 h 80"/>
                  <a:gd name="T8" fmla="*/ 80 w 160"/>
                  <a:gd name="T9" fmla="*/ 0 h 80"/>
                </a:gdLst>
                <a:ahLst/>
                <a:cxnLst>
                  <a:cxn ang="0">
                    <a:pos x="T0" y="T1"/>
                  </a:cxn>
                  <a:cxn ang="0">
                    <a:pos x="T2" y="T3"/>
                  </a:cxn>
                  <a:cxn ang="0">
                    <a:pos x="T4" y="T5"/>
                  </a:cxn>
                  <a:cxn ang="0">
                    <a:pos x="T6" y="T7"/>
                  </a:cxn>
                  <a:cxn ang="0">
                    <a:pos x="T8" y="T9"/>
                  </a:cxn>
                </a:cxnLst>
                <a:rect l="0" t="0" r="r" b="b"/>
                <a:pathLst>
                  <a:path w="160" h="80">
                    <a:moveTo>
                      <a:pt x="80" y="0"/>
                    </a:moveTo>
                    <a:lnTo>
                      <a:pt x="80" y="0"/>
                    </a:lnTo>
                    <a:cubicBezTo>
                      <a:pt x="36" y="0"/>
                      <a:pt x="0" y="36"/>
                      <a:pt x="0" y="80"/>
                    </a:cubicBezTo>
                    <a:lnTo>
                      <a:pt x="160" y="80"/>
                    </a:lnTo>
                    <a:cubicBezTo>
                      <a:pt x="160" y="36"/>
                      <a:pt x="124" y="0"/>
                      <a:pt x="80" y="0"/>
                    </a:cubicBez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7">
                <a:extLst>
                  <a:ext uri="{FF2B5EF4-FFF2-40B4-BE49-F238E27FC236}">
                    <a16:creationId xmlns:a16="http://schemas.microsoft.com/office/drawing/2014/main" id="{0872AB3C-2AC9-0C31-15F1-95C422B7ED4D}"/>
                  </a:ext>
                </a:extLst>
              </p:cNvPr>
              <p:cNvSpPr>
                <a:spLocks/>
              </p:cNvSpPr>
              <p:nvPr/>
            </p:nvSpPr>
            <p:spPr bwMode="auto">
              <a:xfrm>
                <a:off x="2631" y="2194"/>
                <a:ext cx="46" cy="32"/>
              </a:xfrm>
              <a:custGeom>
                <a:avLst/>
                <a:gdLst>
                  <a:gd name="T0" fmla="*/ 0 w 75"/>
                  <a:gd name="T1" fmla="*/ 53 h 53"/>
                  <a:gd name="T2" fmla="*/ 0 w 75"/>
                  <a:gd name="T3" fmla="*/ 53 h 53"/>
                  <a:gd name="T4" fmla="*/ 63 w 75"/>
                  <a:gd name="T5" fmla="*/ 53 h 53"/>
                  <a:gd name="T6" fmla="*/ 63 w 75"/>
                  <a:gd name="T7" fmla="*/ 53 h 53"/>
                  <a:gd name="T8" fmla="*/ 75 w 75"/>
                  <a:gd name="T9" fmla="*/ 5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6"/>
                      <a:pt x="67" y="19"/>
                      <a:pt x="75" y="5"/>
                    </a:cubicBezTo>
                    <a:cubicBezTo>
                      <a:pt x="68" y="2"/>
                      <a:pt x="61" y="0"/>
                      <a:pt x="54" y="0"/>
                    </a:cubicBezTo>
                    <a:cubicBezTo>
                      <a:pt x="24" y="0"/>
                      <a:pt x="0" y="24"/>
                      <a:pt x="0" y="53"/>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8">
                <a:extLst>
                  <a:ext uri="{FF2B5EF4-FFF2-40B4-BE49-F238E27FC236}">
                    <a16:creationId xmlns:a16="http://schemas.microsoft.com/office/drawing/2014/main" id="{DB7A0C0A-B05E-01C2-63F3-E67F14F6BC26}"/>
                  </a:ext>
                </a:extLst>
              </p:cNvPr>
              <p:cNvSpPr>
                <a:spLocks/>
              </p:cNvSpPr>
              <p:nvPr/>
            </p:nvSpPr>
            <p:spPr bwMode="auto">
              <a:xfrm>
                <a:off x="2639" y="2136"/>
                <a:ext cx="50" cy="49"/>
              </a:xfrm>
              <a:custGeom>
                <a:avLst/>
                <a:gdLst>
                  <a:gd name="T0" fmla="*/ 40 w 80"/>
                  <a:gd name="T1" fmla="*/ 0 h 80"/>
                  <a:gd name="T2" fmla="*/ 40 w 80"/>
                  <a:gd name="T3" fmla="*/ 0 h 80"/>
                  <a:gd name="T4" fmla="*/ 0 w 80"/>
                  <a:gd name="T5" fmla="*/ 40 h 80"/>
                  <a:gd name="T6" fmla="*/ 14 w 80"/>
                  <a:gd name="T7" fmla="*/ 71 h 80"/>
                  <a:gd name="T8" fmla="*/ 37 w 80"/>
                  <a:gd name="T9" fmla="*/ 80 h 80"/>
                  <a:gd name="T10" fmla="*/ 40 w 80"/>
                  <a:gd name="T11" fmla="*/ 80 h 80"/>
                  <a:gd name="T12" fmla="*/ 42 w 80"/>
                  <a:gd name="T13" fmla="*/ 80 h 80"/>
                  <a:gd name="T14" fmla="*/ 65 w 80"/>
                  <a:gd name="T15" fmla="*/ 71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7" y="0"/>
                      <a:pt x="0" y="18"/>
                      <a:pt x="0" y="40"/>
                    </a:cubicBezTo>
                    <a:cubicBezTo>
                      <a:pt x="0" y="53"/>
                      <a:pt x="5" y="63"/>
                      <a:pt x="14" y="71"/>
                    </a:cubicBezTo>
                    <a:cubicBezTo>
                      <a:pt x="20" y="76"/>
                      <a:pt x="28" y="80"/>
                      <a:pt x="37" y="80"/>
                    </a:cubicBezTo>
                    <a:cubicBezTo>
                      <a:pt x="38" y="80"/>
                      <a:pt x="39" y="80"/>
                      <a:pt x="40" y="80"/>
                    </a:cubicBezTo>
                    <a:cubicBezTo>
                      <a:pt x="40" y="80"/>
                      <a:pt x="41" y="80"/>
                      <a:pt x="42" y="80"/>
                    </a:cubicBezTo>
                    <a:cubicBezTo>
                      <a:pt x="51" y="80"/>
                      <a:pt x="59" y="76"/>
                      <a:pt x="65" y="71"/>
                    </a:cubicBezTo>
                    <a:cubicBezTo>
                      <a:pt x="74" y="63"/>
                      <a:pt x="80" y="53"/>
                      <a:pt x="80" y="40"/>
                    </a:cubicBezTo>
                    <a:cubicBezTo>
                      <a:pt x="80" y="18"/>
                      <a:pt x="62" y="0"/>
                      <a:pt x="40" y="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55" name="Picture 54">
            <a:extLst>
              <a:ext uri="{FF2B5EF4-FFF2-40B4-BE49-F238E27FC236}">
                <a16:creationId xmlns:a16="http://schemas.microsoft.com/office/drawing/2014/main" id="{101EA1A9-0391-4AFD-D8F5-360217E1A9F0}"/>
              </a:ext>
            </a:extLst>
          </p:cNvPr>
          <p:cNvPicPr>
            <a:picLocks noChangeAspect="1"/>
          </p:cNvPicPr>
          <p:nvPr/>
        </p:nvPicPr>
        <p:blipFill>
          <a:blip r:embed="rId8"/>
          <a:stretch>
            <a:fillRect/>
          </a:stretch>
        </p:blipFill>
        <p:spPr>
          <a:xfrm>
            <a:off x="8159747" y="4737989"/>
            <a:ext cx="1370426" cy="432766"/>
          </a:xfrm>
          <a:prstGeom prst="rect">
            <a:avLst/>
          </a:prstGeom>
        </p:spPr>
      </p:pic>
      <p:pic>
        <p:nvPicPr>
          <p:cNvPr id="56" name="Picture 55">
            <a:extLst>
              <a:ext uri="{FF2B5EF4-FFF2-40B4-BE49-F238E27FC236}">
                <a16:creationId xmlns:a16="http://schemas.microsoft.com/office/drawing/2014/main" id="{FFCA950D-1148-A2CC-D811-6A588C83986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237384" y="5201832"/>
            <a:ext cx="1370426" cy="323712"/>
          </a:xfrm>
          <a:prstGeom prst="rect">
            <a:avLst/>
          </a:prstGeom>
        </p:spPr>
      </p:pic>
    </p:spTree>
    <p:extLst>
      <p:ext uri="{BB962C8B-B14F-4D97-AF65-F5344CB8AC3E}">
        <p14:creationId xmlns:p14="http://schemas.microsoft.com/office/powerpoint/2010/main" val="395583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1D4C8414-D3A4-E630-4AD2-397F1E26EA4F}"/>
              </a:ext>
            </a:extLst>
          </p:cNvPr>
          <p:cNvSpPr/>
          <p:nvPr/>
        </p:nvSpPr>
        <p:spPr bwMode="auto">
          <a:xfrm flipH="1">
            <a:off x="10699716" y="7206"/>
            <a:ext cx="1492283" cy="1202539"/>
          </a:xfrm>
          <a:custGeom>
            <a:avLst/>
            <a:gdLst>
              <a:gd name="connsiteX0" fmla="*/ 6858000 w 6858000"/>
              <a:gd name="connsiteY0" fmla="*/ 6857979 h 6858000"/>
              <a:gd name="connsiteX1" fmla="*/ 6858000 w 6858000"/>
              <a:gd name="connsiteY1" fmla="*/ 6858000 h 6858000"/>
              <a:gd name="connsiteX2" fmla="*/ 6855937 w 6858000"/>
              <a:gd name="connsiteY2" fmla="*/ 6858000 h 6858000"/>
              <a:gd name="connsiteX3" fmla="*/ 0 w 6858000"/>
              <a:gd name="connsiteY3" fmla="*/ 5139246 h 6858000"/>
              <a:gd name="connsiteX4" fmla="*/ 1718752 w 6858000"/>
              <a:gd name="connsiteY4" fmla="*/ 6857998 h 6858000"/>
              <a:gd name="connsiteX5" fmla="*/ 1726828 w 6858000"/>
              <a:gd name="connsiteY5" fmla="*/ 6858000 h 6858000"/>
              <a:gd name="connsiteX6" fmla="*/ 0 w 6858000"/>
              <a:gd name="connsiteY6" fmla="*/ 6858000 h 6858000"/>
              <a:gd name="connsiteX7" fmla="*/ 0 w 6858000"/>
              <a:gd name="connsiteY7" fmla="*/ 0 h 6858000"/>
              <a:gd name="connsiteX8" fmla="*/ 19 w 6858000"/>
              <a:gd name="connsiteY8" fmla="*/ 0 h 6858000"/>
              <a:gd name="connsiteX9" fmla="*/ 0 w 6858000"/>
              <a:gd name="connsiteY9" fmla="*/ 5139246 h 6858000"/>
              <a:gd name="connsiteX0" fmla="*/ 6855937 w 6858000"/>
              <a:gd name="connsiteY0" fmla="*/ 6858000 h 6858000"/>
              <a:gd name="connsiteX1" fmla="*/ 6858000 w 6858000"/>
              <a:gd name="connsiteY1" fmla="*/ 6858000 h 6858000"/>
              <a:gd name="connsiteX2" fmla="*/ 6855937 w 6858000"/>
              <a:gd name="connsiteY2" fmla="*/ 6858000 h 6858000"/>
              <a:gd name="connsiteX3" fmla="*/ 0 w 6858000"/>
              <a:gd name="connsiteY3" fmla="*/ 5139246 h 6858000"/>
              <a:gd name="connsiteX4" fmla="*/ 1718752 w 6858000"/>
              <a:gd name="connsiteY4" fmla="*/ 6857998 h 6858000"/>
              <a:gd name="connsiteX5" fmla="*/ 1726828 w 6858000"/>
              <a:gd name="connsiteY5" fmla="*/ 6858000 h 6858000"/>
              <a:gd name="connsiteX6" fmla="*/ 0 w 6858000"/>
              <a:gd name="connsiteY6" fmla="*/ 6858000 h 6858000"/>
              <a:gd name="connsiteX7" fmla="*/ 0 w 6858000"/>
              <a:gd name="connsiteY7" fmla="*/ 5139246 h 6858000"/>
              <a:gd name="connsiteX8" fmla="*/ 0 w 6858000"/>
              <a:gd name="connsiteY8" fmla="*/ 0 h 6858000"/>
              <a:gd name="connsiteX9" fmla="*/ 19 w 6858000"/>
              <a:gd name="connsiteY9" fmla="*/ 0 h 6858000"/>
              <a:gd name="connsiteX10" fmla="*/ 0 w 6858000"/>
              <a:gd name="connsiteY10" fmla="*/ 5139246 h 6858000"/>
              <a:gd name="connsiteX11" fmla="*/ 0 w 6858000"/>
              <a:gd name="connsiteY11" fmla="*/ 0 h 6858000"/>
              <a:gd name="connsiteX0" fmla="*/ 0 w 1726828"/>
              <a:gd name="connsiteY0" fmla="*/ 5139246 h 6858000"/>
              <a:gd name="connsiteX1" fmla="*/ 1718752 w 1726828"/>
              <a:gd name="connsiteY1" fmla="*/ 6857998 h 6858000"/>
              <a:gd name="connsiteX2" fmla="*/ 1726828 w 1726828"/>
              <a:gd name="connsiteY2" fmla="*/ 6858000 h 6858000"/>
              <a:gd name="connsiteX3" fmla="*/ 0 w 1726828"/>
              <a:gd name="connsiteY3" fmla="*/ 6858000 h 6858000"/>
              <a:gd name="connsiteX4" fmla="*/ 0 w 1726828"/>
              <a:gd name="connsiteY4" fmla="*/ 5139246 h 6858000"/>
              <a:gd name="connsiteX5" fmla="*/ 0 w 1726828"/>
              <a:gd name="connsiteY5" fmla="*/ 0 h 6858000"/>
              <a:gd name="connsiteX6" fmla="*/ 19 w 1726828"/>
              <a:gd name="connsiteY6" fmla="*/ 0 h 6858000"/>
              <a:gd name="connsiteX7" fmla="*/ 0 w 1726828"/>
              <a:gd name="connsiteY7" fmla="*/ 5139246 h 6858000"/>
              <a:gd name="connsiteX8" fmla="*/ 0 w 1726828"/>
              <a:gd name="connsiteY8" fmla="*/ 0 h 6858000"/>
              <a:gd name="connsiteX0" fmla="*/ 0 w 1726828"/>
              <a:gd name="connsiteY0" fmla="*/ 5139246 h 6858000"/>
              <a:gd name="connsiteX1" fmla="*/ 1718752 w 1726828"/>
              <a:gd name="connsiteY1" fmla="*/ 6857998 h 6858000"/>
              <a:gd name="connsiteX2" fmla="*/ 1726828 w 1726828"/>
              <a:gd name="connsiteY2" fmla="*/ 6858000 h 6858000"/>
              <a:gd name="connsiteX3" fmla="*/ 0 w 1726828"/>
              <a:gd name="connsiteY3" fmla="*/ 6858000 h 6858000"/>
              <a:gd name="connsiteX4" fmla="*/ 0 w 1726828"/>
              <a:gd name="connsiteY4" fmla="*/ 5139246 h 6858000"/>
              <a:gd name="connsiteX5" fmla="*/ 0 w 1726828"/>
              <a:gd name="connsiteY5" fmla="*/ 5139246 h 6858000"/>
              <a:gd name="connsiteX6" fmla="*/ 19 w 1726828"/>
              <a:gd name="connsiteY6" fmla="*/ 0 h 6858000"/>
              <a:gd name="connsiteX7" fmla="*/ 0 w 1726828"/>
              <a:gd name="connsiteY7" fmla="*/ 5139246 h 6858000"/>
              <a:gd name="connsiteX0" fmla="*/ 0 w 1726828"/>
              <a:gd name="connsiteY0" fmla="*/ 0 h 1718754"/>
              <a:gd name="connsiteX1" fmla="*/ 1718752 w 1726828"/>
              <a:gd name="connsiteY1" fmla="*/ 1718752 h 1718754"/>
              <a:gd name="connsiteX2" fmla="*/ 1726828 w 1726828"/>
              <a:gd name="connsiteY2" fmla="*/ 1718754 h 1718754"/>
              <a:gd name="connsiteX3" fmla="*/ 0 w 1726828"/>
              <a:gd name="connsiteY3" fmla="*/ 1718754 h 1718754"/>
              <a:gd name="connsiteX4" fmla="*/ 0 w 1726828"/>
              <a:gd name="connsiteY4" fmla="*/ 0 h 1718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828" h="1718754">
                <a:moveTo>
                  <a:pt x="0" y="0"/>
                </a:moveTo>
                <a:cubicBezTo>
                  <a:pt x="0" y="949241"/>
                  <a:pt x="769511" y="1718752"/>
                  <a:pt x="1718752" y="1718752"/>
                </a:cubicBezTo>
                <a:lnTo>
                  <a:pt x="1726828" y="1718754"/>
                </a:lnTo>
                <a:lnTo>
                  <a:pt x="0" y="1718754"/>
                </a:lnTo>
                <a:lnTo>
                  <a:pt x="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7EECBB54-0F98-306B-4BA8-8BC3BC87EEBB}"/>
              </a:ext>
            </a:extLst>
          </p:cNvPr>
          <p:cNvSpPr>
            <a:spLocks noGrp="1"/>
          </p:cNvSpPr>
          <p:nvPr>
            <p:ph type="title"/>
          </p:nvPr>
        </p:nvSpPr>
        <p:spPr/>
        <p:txBody>
          <a:bodyPr/>
          <a:lstStyle/>
          <a:p>
            <a:r>
              <a:rPr lang="en-US"/>
              <a:t>Actionable dashboard</a:t>
            </a:r>
          </a:p>
        </p:txBody>
      </p:sp>
      <p:sp>
        <p:nvSpPr>
          <p:cNvPr id="22" name="TextBox 21">
            <a:extLst>
              <a:ext uri="{FF2B5EF4-FFF2-40B4-BE49-F238E27FC236}">
                <a16:creationId xmlns:a16="http://schemas.microsoft.com/office/drawing/2014/main" id="{F00C9476-4A10-A034-21FD-B2A004182215}"/>
              </a:ext>
            </a:extLst>
          </p:cNvPr>
          <p:cNvSpPr txBox="1"/>
          <p:nvPr/>
        </p:nvSpPr>
        <p:spPr>
          <a:xfrm>
            <a:off x="585216" y="2505662"/>
            <a:ext cx="3414698"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Understand the current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Quick links to graphical reporting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ML-based recommendations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Additional information at your fingertips</a:t>
            </a:r>
          </a:p>
        </p:txBody>
      </p:sp>
      <p:pic>
        <p:nvPicPr>
          <p:cNvPr id="9" name="Picture 8" descr="A screenshot of a computer&#10;&#10;Description automatically generated">
            <a:extLst>
              <a:ext uri="{FF2B5EF4-FFF2-40B4-BE49-F238E27FC236}">
                <a16:creationId xmlns:a16="http://schemas.microsoft.com/office/drawing/2014/main" id="{8FC4D225-B9EC-3A8E-F776-DD965B5DF8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71890" y="1779440"/>
            <a:ext cx="7805291" cy="4621360"/>
          </a:xfrm>
          <a:prstGeom prst="rect">
            <a:avLst/>
          </a:prstGeom>
        </p:spPr>
      </p:pic>
      <p:sp>
        <p:nvSpPr>
          <p:cNvPr id="5" name="TextBox 4">
            <a:extLst>
              <a:ext uri="{FF2B5EF4-FFF2-40B4-BE49-F238E27FC236}">
                <a16:creationId xmlns:a16="http://schemas.microsoft.com/office/drawing/2014/main" id="{2A8BE594-3EEB-7E71-8CAC-E81734997B03}"/>
              </a:ext>
            </a:extLst>
          </p:cNvPr>
          <p:cNvSpPr txBox="1"/>
          <p:nvPr/>
        </p:nvSpPr>
        <p:spPr>
          <a:xfrm>
            <a:off x="585216" y="979821"/>
            <a:ext cx="10321935"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a:noFill/>
                </a:ln>
                <a:solidFill>
                  <a:srgbClr val="0078D4"/>
                </a:solidFill>
                <a:effectLst/>
                <a:uLnTx/>
                <a:uFillTx/>
                <a:latin typeface="Segoe UI Semibold"/>
                <a:ea typeface="+mn-ea"/>
                <a:cs typeface="Segoe UI" panose="020B0502040204020203" pitchFamily="34" charset="0"/>
              </a:rPr>
              <a:t>Visual report of identity governance posture, with recommended actions</a:t>
            </a:r>
          </a:p>
        </p:txBody>
      </p:sp>
    </p:spTree>
    <p:extLst>
      <p:ext uri="{BB962C8B-B14F-4D97-AF65-F5344CB8AC3E}">
        <p14:creationId xmlns:p14="http://schemas.microsoft.com/office/powerpoint/2010/main" val="41011733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9BBAF-F4DB-034C-DB31-EF3685684EEA}"/>
              </a:ext>
            </a:extLst>
          </p:cNvPr>
          <p:cNvSpPr>
            <a:spLocks noGrp="1"/>
          </p:cNvSpPr>
          <p:nvPr>
            <p:ph type="title"/>
          </p:nvPr>
        </p:nvSpPr>
        <p:spPr/>
        <p:txBody>
          <a:bodyPr/>
          <a:lstStyle/>
          <a:p>
            <a:r>
              <a:rPr lang="en-US"/>
              <a:t>Feature to new </a:t>
            </a:r>
            <a:r>
              <a:rPr lang="en-US" err="1"/>
              <a:t>sku</a:t>
            </a:r>
            <a:r>
              <a:rPr lang="en-US"/>
              <a:t> mapping</a:t>
            </a:r>
          </a:p>
        </p:txBody>
      </p:sp>
      <p:sp>
        <p:nvSpPr>
          <p:cNvPr id="3" name="Text Placeholder 2">
            <a:extLst>
              <a:ext uri="{FF2B5EF4-FFF2-40B4-BE49-F238E27FC236}">
                <a16:creationId xmlns:a16="http://schemas.microsoft.com/office/drawing/2014/main" id="{50220BF4-19C9-7D44-BCBA-167A5B1C0D8B}"/>
              </a:ext>
            </a:extLst>
          </p:cNvPr>
          <p:cNvSpPr>
            <a:spLocks noGrp="1"/>
          </p:cNvSpPr>
          <p:nvPr>
            <p:ph type="body" sz="quarter" idx="10"/>
          </p:nvPr>
        </p:nvSpPr>
        <p:spPr>
          <a:xfrm>
            <a:off x="586390" y="1434370"/>
            <a:ext cx="11018520" cy="4998291"/>
          </a:xfrm>
        </p:spPr>
        <p:txBody>
          <a:bodyPr/>
          <a:lstStyle/>
          <a:p>
            <a:pPr rtl="0"/>
            <a:r>
              <a:rPr lang="en-US"/>
              <a:t>New </a:t>
            </a:r>
            <a:r>
              <a:rPr lang="en-US" err="1"/>
              <a:t>sku</a:t>
            </a:r>
            <a:r>
              <a:rPr lang="en-US"/>
              <a:t> features that extend Access Reviews and Entitlement management</a:t>
            </a:r>
          </a:p>
          <a:p>
            <a:pPr marL="685800" indent="-173038" rtl="0">
              <a:buFont typeface="Arial" panose="020B0604020202020204" pitchFamily="34" charset="0"/>
              <a:buChar char="•"/>
            </a:pPr>
            <a:r>
              <a:rPr lang="en-US"/>
              <a:t>User-to-group affiliation</a:t>
            </a:r>
          </a:p>
          <a:p>
            <a:pPr marL="685800" indent="-173038" rtl="0">
              <a:buFont typeface="Arial" panose="020B0604020202020204" pitchFamily="34" charset="0"/>
              <a:buChar char="•"/>
            </a:pPr>
            <a:r>
              <a:rPr lang="en-US"/>
              <a:t>Inactive users</a:t>
            </a:r>
          </a:p>
          <a:p>
            <a:pPr marL="685800" indent="-173038" rtl="0">
              <a:buFont typeface="Arial" panose="020B0604020202020204" pitchFamily="34" charset="0"/>
              <a:buChar char="•"/>
            </a:pPr>
            <a:r>
              <a:rPr lang="en-US"/>
              <a:t>Access Reviews of PIM for Groups (Public Preview)</a:t>
            </a:r>
          </a:p>
          <a:p>
            <a:pPr marL="512763" rtl="0">
              <a:buFont typeface="Arial" panose="020B0604020202020204" pitchFamily="34" charset="0"/>
              <a:buChar char="•"/>
            </a:pPr>
            <a:r>
              <a:rPr lang="en-US"/>
              <a:t>EM + Custom extensions</a:t>
            </a:r>
          </a:p>
          <a:p>
            <a:pPr marL="512763" rtl="0">
              <a:buFont typeface="Arial" panose="020B0604020202020204" pitchFamily="34" charset="0"/>
              <a:buChar char="•"/>
            </a:pPr>
            <a:r>
              <a:rPr lang="en-US"/>
              <a:t>EM + Verified IDs</a:t>
            </a:r>
          </a:p>
          <a:p>
            <a:pPr marL="512763" rtl="0">
              <a:buFont typeface="Arial" panose="020B0604020202020204" pitchFamily="34" charset="0"/>
              <a:buChar char="•"/>
            </a:pPr>
            <a:r>
              <a:rPr lang="en-US"/>
              <a:t>EM - Auto Assignment policies</a:t>
            </a:r>
          </a:p>
          <a:p>
            <a:pPr marL="512763" rtl="0">
              <a:buFont typeface="Arial" panose="020B0604020202020204" pitchFamily="34" charset="0"/>
              <a:buChar char="•"/>
            </a:pPr>
            <a:r>
              <a:rPr lang="en-US"/>
              <a:t>EM - Invite + Assign Any</a:t>
            </a:r>
          </a:p>
          <a:p>
            <a:pPr marL="512763" rtl="0">
              <a:buFont typeface="Arial" panose="020B0604020202020204" pitchFamily="34" charset="0"/>
              <a:buChar char="•"/>
            </a:pPr>
            <a:r>
              <a:rPr lang="en-US"/>
              <a:t>EM - Sponsors Policy</a:t>
            </a:r>
          </a:p>
        </p:txBody>
      </p:sp>
    </p:spTree>
    <p:extLst>
      <p:ext uri="{BB962C8B-B14F-4D97-AF65-F5344CB8AC3E}">
        <p14:creationId xmlns:p14="http://schemas.microsoft.com/office/powerpoint/2010/main" val="249996095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FA871355-E6E5-0D4A-1567-5790F34439EC}"/>
              </a:ext>
            </a:extLst>
          </p:cNvPr>
          <p:cNvSpPr/>
          <p:nvPr/>
        </p:nvSpPr>
        <p:spPr bwMode="auto">
          <a:xfrm>
            <a:off x="2999042" y="1238246"/>
            <a:ext cx="5604660" cy="56046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19515AC0-7C26-5118-A3F5-33C625ED231A}"/>
              </a:ext>
            </a:extLst>
          </p:cNvPr>
          <p:cNvSpPr/>
          <p:nvPr/>
        </p:nvSpPr>
        <p:spPr bwMode="auto">
          <a:xfrm>
            <a:off x="412365" y="102252"/>
            <a:ext cx="7513267"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base" latinLnBrk="0" hangingPunct="1">
              <a:lnSpc>
                <a:spcPct val="100000"/>
              </a:lnSpc>
              <a:spcBef>
                <a:spcPts val="30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Microsoft Entra ID Governance</a:t>
            </a:r>
          </a:p>
        </p:txBody>
      </p:sp>
      <p:sp>
        <p:nvSpPr>
          <p:cNvPr id="30" name="Rectangle 29">
            <a:extLst>
              <a:ext uri="{FF2B5EF4-FFF2-40B4-BE49-F238E27FC236}">
                <a16:creationId xmlns:a16="http://schemas.microsoft.com/office/drawing/2014/main" id="{4ADCA0C1-86BB-1D4A-F58E-81C79990D1BD}"/>
              </a:ext>
            </a:extLst>
          </p:cNvPr>
          <p:cNvSpPr/>
          <p:nvPr/>
        </p:nvSpPr>
        <p:spPr bwMode="auto">
          <a:xfrm>
            <a:off x="412365" y="604258"/>
            <a:ext cx="11086333" cy="369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28932" rtl="0" eaLnBrk="1" fontAlgn="base" latinLnBrk="0" hangingPunct="1">
              <a:lnSpc>
                <a:spcPct val="100000"/>
              </a:lnSpc>
              <a:spcBef>
                <a:spcPct val="0"/>
              </a:spcBef>
              <a:spcAft>
                <a:spcPts val="1200"/>
              </a:spcAft>
              <a:buClrTx/>
              <a:buSzTx/>
              <a:buFontTx/>
              <a:buNone/>
              <a:tabLst/>
              <a:defRPr/>
            </a:pPr>
            <a:r>
              <a:rPr kumimoji="0" lang="en-US" sz="2400" b="0" i="0" u="none" strike="noStrike" kern="1200" cap="none" spc="-50" normalizeH="0" baseline="0" noProof="0">
                <a:ln>
                  <a:noFill/>
                </a:ln>
                <a:solidFill>
                  <a:srgbClr val="0078D4"/>
                </a:solidFill>
                <a:effectLst/>
                <a:uLnTx/>
                <a:uFillTx/>
                <a:latin typeface="Segoe UI Semibold"/>
                <a:ea typeface="+mn-ea"/>
                <a:cs typeface="Segoe UI" panose="020B0502040204020203" pitchFamily="34" charset="0"/>
              </a:rPr>
              <a:t>A premium identity governance product, built on the Microsoft Entra ID framework </a:t>
            </a:r>
          </a:p>
        </p:txBody>
      </p:sp>
      <p:graphicFrame>
        <p:nvGraphicFramePr>
          <p:cNvPr id="12" name="Diagram 11">
            <a:extLst>
              <a:ext uri="{FF2B5EF4-FFF2-40B4-BE49-F238E27FC236}">
                <a16:creationId xmlns:a16="http://schemas.microsoft.com/office/drawing/2014/main" id="{E39FE9DD-1488-E359-A2DF-89CC670BCC0B}"/>
              </a:ext>
            </a:extLst>
          </p:cNvPr>
          <p:cNvGraphicFramePr/>
          <p:nvPr>
            <p:extLst>
              <p:ext uri="{D42A27DB-BD31-4B8C-83A1-F6EECF244321}">
                <p14:modId xmlns:p14="http://schemas.microsoft.com/office/powerpoint/2010/main" val="65878721"/>
              </p:ext>
            </p:extLst>
          </p:nvPr>
        </p:nvGraphicFramePr>
        <p:xfrm>
          <a:off x="3050314" y="2121884"/>
          <a:ext cx="5591159" cy="3727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1" name="TextBox 30">
            <a:extLst>
              <a:ext uri="{FF2B5EF4-FFF2-40B4-BE49-F238E27FC236}">
                <a16:creationId xmlns:a16="http://schemas.microsoft.com/office/drawing/2014/main" id="{946E9D84-EACB-5D32-72DC-1B7D190C626F}"/>
              </a:ext>
            </a:extLst>
          </p:cNvPr>
          <p:cNvSpPr txBox="1"/>
          <p:nvPr/>
        </p:nvSpPr>
        <p:spPr>
          <a:xfrm>
            <a:off x="5204406" y="1644873"/>
            <a:ext cx="1193932" cy="400110"/>
          </a:xfrm>
          <a:prstGeom prst="rect">
            <a:avLst/>
          </a:prstGeom>
          <a:noFill/>
        </p:spPr>
        <p:txBody>
          <a:bodyPr wrap="square" lIns="0" tIns="0" rIns="0" bIns="0" rtlCol="0">
            <a:spAutoFit/>
          </a:bodyPr>
          <a:lstStyle/>
          <a:p>
            <a:pPr marL="0" marR="0" lvl="0" indent="0" algn="ctr" defTabSz="91426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Segoe UI"/>
                <a:ea typeface="+mn-ea"/>
                <a:cs typeface="+mn-cs"/>
              </a:rPr>
              <a:t>Actionable</a:t>
            </a:r>
            <a:br>
              <a:rPr kumimoji="0" lang="en-US" sz="1300" b="1" i="0" u="none" strike="noStrike" kern="1200" cap="none" spc="0" normalizeH="0" baseline="0" noProof="0">
                <a:ln>
                  <a:noFill/>
                </a:ln>
                <a:solidFill>
                  <a:srgbClr val="FFFFFF"/>
                </a:solidFill>
                <a:effectLst/>
                <a:uLnTx/>
                <a:uFillTx/>
                <a:latin typeface="Segoe UI"/>
                <a:ea typeface="+mn-ea"/>
                <a:cs typeface="+mn-cs"/>
              </a:rPr>
            </a:br>
            <a:r>
              <a:rPr kumimoji="0" lang="en-US" sz="1300" b="1" i="0" u="none" strike="noStrike" kern="1200" cap="none" spc="0" normalizeH="0" baseline="0" noProof="0">
                <a:ln>
                  <a:noFill/>
                </a:ln>
                <a:solidFill>
                  <a:srgbClr val="FFFFFF"/>
                </a:solidFill>
                <a:effectLst/>
                <a:uLnTx/>
                <a:uFillTx/>
                <a:latin typeface="Segoe UI"/>
                <a:ea typeface="+mn-ea"/>
                <a:cs typeface="+mn-cs"/>
              </a:rPr>
              <a:t>Dashboard</a:t>
            </a:r>
          </a:p>
        </p:txBody>
      </p:sp>
      <p:sp>
        <p:nvSpPr>
          <p:cNvPr id="32" name="TextBox 31">
            <a:extLst>
              <a:ext uri="{FF2B5EF4-FFF2-40B4-BE49-F238E27FC236}">
                <a16:creationId xmlns:a16="http://schemas.microsoft.com/office/drawing/2014/main" id="{19320EB5-6479-E505-6349-457233357864}"/>
              </a:ext>
            </a:extLst>
          </p:cNvPr>
          <p:cNvSpPr txBox="1"/>
          <p:nvPr/>
        </p:nvSpPr>
        <p:spPr>
          <a:xfrm>
            <a:off x="5112412" y="5849324"/>
            <a:ext cx="1488965" cy="400110"/>
          </a:xfrm>
          <a:prstGeom prst="rect">
            <a:avLst/>
          </a:prstGeom>
          <a:noFill/>
        </p:spPr>
        <p:txBody>
          <a:bodyPr wrap="square" lIns="0" tIns="0" rIns="0" bIns="0" rtlCol="0">
            <a:spAutoFit/>
          </a:bodyPr>
          <a:lstStyle/>
          <a:p>
            <a:pPr marL="0" marR="0" lvl="0" indent="0" algn="ctr" defTabSz="91426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Segoe UI"/>
                <a:ea typeface="+mn-ea"/>
                <a:cs typeface="+mn-cs"/>
              </a:rPr>
              <a:t>ML access review</a:t>
            </a:r>
            <a:br>
              <a:rPr kumimoji="0" lang="en-US" sz="1300" b="1" i="0" u="none" strike="noStrike" kern="1200" cap="none" spc="0" normalizeH="0" baseline="0" noProof="0">
                <a:ln>
                  <a:noFill/>
                </a:ln>
                <a:solidFill>
                  <a:srgbClr val="FFFFFF"/>
                </a:solidFill>
                <a:effectLst/>
                <a:uLnTx/>
                <a:uFillTx/>
                <a:latin typeface="Segoe UI"/>
                <a:ea typeface="+mn-ea"/>
                <a:cs typeface="+mn-cs"/>
              </a:rPr>
            </a:br>
            <a:r>
              <a:rPr kumimoji="0" lang="en-US" sz="1300" b="1" i="0" u="none" strike="noStrike" kern="1200" cap="none" spc="0" normalizeH="0" baseline="0" noProof="0">
                <a:ln>
                  <a:noFill/>
                </a:ln>
                <a:solidFill>
                  <a:srgbClr val="FFFFFF"/>
                </a:solidFill>
                <a:effectLst/>
                <a:uLnTx/>
                <a:uFillTx/>
                <a:latin typeface="Segoe UI"/>
                <a:ea typeface="+mn-ea"/>
                <a:cs typeface="+mn-cs"/>
              </a:rPr>
              <a:t>recommendations</a:t>
            </a:r>
          </a:p>
        </p:txBody>
      </p:sp>
      <p:sp>
        <p:nvSpPr>
          <p:cNvPr id="33" name="TextBox 32">
            <a:extLst>
              <a:ext uri="{FF2B5EF4-FFF2-40B4-BE49-F238E27FC236}">
                <a16:creationId xmlns:a16="http://schemas.microsoft.com/office/drawing/2014/main" id="{B3C83249-1737-A12D-9871-32812F35507F}"/>
              </a:ext>
            </a:extLst>
          </p:cNvPr>
          <p:cNvSpPr txBox="1"/>
          <p:nvPr/>
        </p:nvSpPr>
        <p:spPr>
          <a:xfrm>
            <a:off x="3260411" y="3785564"/>
            <a:ext cx="1193932" cy="400110"/>
          </a:xfrm>
          <a:prstGeom prst="rect">
            <a:avLst/>
          </a:prstGeom>
          <a:noFill/>
        </p:spPr>
        <p:txBody>
          <a:bodyPr wrap="square" lIns="0" tIns="0" rIns="0" bIns="0" rtlCol="0">
            <a:spAutoFit/>
          </a:bodyPr>
          <a:lstStyle/>
          <a:p>
            <a:pPr marL="0" marR="0" lvl="0" indent="0" algn="l" defTabSz="91426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Segoe UI"/>
                <a:ea typeface="+mn-ea"/>
                <a:cs typeface="+mn-cs"/>
              </a:rPr>
              <a:t>Lifecycle</a:t>
            </a:r>
            <a:br>
              <a:rPr kumimoji="0" lang="en-US" sz="1300" b="1" i="0" u="none" strike="noStrike" kern="1200" cap="none" spc="0" normalizeH="0" baseline="0" noProof="0">
                <a:ln>
                  <a:noFill/>
                </a:ln>
                <a:solidFill>
                  <a:srgbClr val="FFFFFF"/>
                </a:solidFill>
                <a:effectLst/>
                <a:uLnTx/>
                <a:uFillTx/>
                <a:latin typeface="Segoe UI"/>
                <a:ea typeface="+mn-ea"/>
                <a:cs typeface="+mn-cs"/>
              </a:rPr>
            </a:br>
            <a:r>
              <a:rPr kumimoji="0" lang="en-US" sz="1300" b="1" i="0" u="none" strike="noStrike" kern="1200" cap="none" spc="0" normalizeH="0" baseline="0" noProof="0">
                <a:ln>
                  <a:noFill/>
                </a:ln>
                <a:solidFill>
                  <a:srgbClr val="FFFFFF"/>
                </a:solidFill>
                <a:effectLst/>
                <a:uLnTx/>
                <a:uFillTx/>
                <a:latin typeface="Segoe UI"/>
                <a:ea typeface="+mn-ea"/>
                <a:cs typeface="+mn-cs"/>
              </a:rPr>
              <a:t>Workflows</a:t>
            </a:r>
          </a:p>
        </p:txBody>
      </p:sp>
      <p:sp>
        <p:nvSpPr>
          <p:cNvPr id="34" name="TextBox 33">
            <a:extLst>
              <a:ext uri="{FF2B5EF4-FFF2-40B4-BE49-F238E27FC236}">
                <a16:creationId xmlns:a16="http://schemas.microsoft.com/office/drawing/2014/main" id="{C6FBA851-164B-D2BF-709E-22887850BB44}"/>
              </a:ext>
            </a:extLst>
          </p:cNvPr>
          <p:cNvSpPr txBox="1"/>
          <p:nvPr/>
        </p:nvSpPr>
        <p:spPr>
          <a:xfrm>
            <a:off x="7409770" y="3785564"/>
            <a:ext cx="1193932" cy="600164"/>
          </a:xfrm>
          <a:prstGeom prst="rect">
            <a:avLst/>
          </a:prstGeom>
          <a:noFill/>
        </p:spPr>
        <p:txBody>
          <a:bodyPr wrap="square" lIns="0" tIns="0" rIns="0" bIns="0" rtlCol="0">
            <a:spAutoFit/>
          </a:bodyPr>
          <a:lstStyle/>
          <a:p>
            <a:pPr marL="0" marR="0" lvl="0" indent="0" algn="l" defTabSz="91426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solidFill>
                  <a:srgbClr val="FFFFFF"/>
                </a:solidFill>
                <a:effectLst/>
                <a:uLnTx/>
                <a:uFillTx/>
                <a:latin typeface="Segoe UI"/>
                <a:ea typeface="+mn-ea"/>
                <a:cs typeface="+mn-cs"/>
              </a:rPr>
              <a:t>Access requests</a:t>
            </a:r>
            <a:br>
              <a:rPr kumimoji="0" lang="en-US" sz="1300" b="1" i="0" u="none" strike="noStrike" kern="1200" cap="none" spc="0" normalizeH="0" baseline="0" noProof="0">
                <a:ln>
                  <a:noFill/>
                </a:ln>
                <a:solidFill>
                  <a:srgbClr val="FFFFFF"/>
                </a:solidFill>
                <a:effectLst/>
                <a:uLnTx/>
                <a:uFillTx/>
                <a:latin typeface="Segoe UI"/>
                <a:ea typeface="+mn-ea"/>
                <a:cs typeface="+mn-cs"/>
              </a:rPr>
            </a:br>
            <a:r>
              <a:rPr kumimoji="0" lang="en-US" sz="1300" b="1" i="0" u="none" strike="noStrike" kern="1200" cap="none" spc="0" normalizeH="0" baseline="0" noProof="0">
                <a:ln>
                  <a:noFill/>
                </a:ln>
                <a:solidFill>
                  <a:srgbClr val="FFFFFF"/>
                </a:solidFill>
                <a:effectLst/>
                <a:uLnTx/>
                <a:uFillTx/>
                <a:latin typeface="Segoe UI"/>
                <a:ea typeface="+mn-ea"/>
                <a:cs typeface="+mn-cs"/>
              </a:rPr>
              <a:t>w/Verified IDs</a:t>
            </a:r>
          </a:p>
        </p:txBody>
      </p:sp>
      <p:cxnSp>
        <p:nvCxnSpPr>
          <p:cNvPr id="36" name="Straight Connector 35">
            <a:extLst>
              <a:ext uri="{FF2B5EF4-FFF2-40B4-BE49-F238E27FC236}">
                <a16:creationId xmlns:a16="http://schemas.microsoft.com/office/drawing/2014/main" id="{A77577B0-BF4B-24A1-E5B4-3A173A7B68B1}"/>
              </a:ext>
            </a:extLst>
          </p:cNvPr>
          <p:cNvCxnSpPr>
            <a:cxnSpLocks/>
            <a:stCxn id="29" idx="1"/>
          </p:cNvCxnSpPr>
          <p:nvPr/>
        </p:nvCxnSpPr>
        <p:spPr>
          <a:xfrm>
            <a:off x="3819825" y="2059029"/>
            <a:ext cx="867918" cy="859470"/>
          </a:xfrm>
          <a:prstGeom prst="line">
            <a:avLst/>
          </a:prstGeom>
          <a:ln>
            <a:solidFill>
              <a:schemeClr val="bg1"/>
            </a:solidFill>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8C4CC4A-F10B-F8FE-B275-FD186E4A0DA6}"/>
              </a:ext>
            </a:extLst>
          </p:cNvPr>
          <p:cNvCxnSpPr>
            <a:stCxn id="29" idx="7"/>
          </p:cNvCxnSpPr>
          <p:nvPr/>
        </p:nvCxnSpPr>
        <p:spPr>
          <a:xfrm flipH="1">
            <a:off x="6879320" y="2059029"/>
            <a:ext cx="903599" cy="904925"/>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FB66E7F-5132-69AE-F0DE-1BF061AF32B0}"/>
              </a:ext>
            </a:extLst>
          </p:cNvPr>
          <p:cNvCxnSpPr>
            <a:cxnSpLocks/>
            <a:stCxn id="29" idx="5"/>
          </p:cNvCxnSpPr>
          <p:nvPr/>
        </p:nvCxnSpPr>
        <p:spPr>
          <a:xfrm flipH="1" flipV="1">
            <a:off x="6902953" y="5168966"/>
            <a:ext cx="879966" cy="853157"/>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89FF4A3-A307-D74B-9A3B-D9973539AD35}"/>
              </a:ext>
            </a:extLst>
          </p:cNvPr>
          <p:cNvCxnSpPr>
            <a:stCxn id="29" idx="3"/>
          </p:cNvCxnSpPr>
          <p:nvPr/>
        </p:nvCxnSpPr>
        <p:spPr>
          <a:xfrm flipV="1">
            <a:off x="3819825" y="5198881"/>
            <a:ext cx="823242" cy="823242"/>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2067512-14D1-66BA-EB47-C7E0B80AAB00}"/>
              </a:ext>
            </a:extLst>
          </p:cNvPr>
          <p:cNvSpPr txBox="1"/>
          <p:nvPr/>
        </p:nvSpPr>
        <p:spPr>
          <a:xfrm>
            <a:off x="9192958" y="2715307"/>
            <a:ext cx="2515784" cy="923330"/>
          </a:xfrm>
          <a:prstGeom prst="rect">
            <a:avLst/>
          </a:prstGeom>
          <a:noFill/>
        </p:spPr>
        <p:txBody>
          <a:bodyPr wrap="square" lIns="0" tIns="0" rIns="0" bIns="0" rtlCol="0">
            <a:spAutoFit/>
          </a:bodyPr>
          <a:lstStyle/>
          <a:p>
            <a:pPr marL="0" marR="0" lvl="0" indent="0" algn="l" defTabSz="91426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Microsoft Entra</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ID Premium Plan 2</a:t>
            </a:r>
          </a:p>
          <a:p>
            <a:pPr marL="0" marR="0" lvl="0" indent="0" algn="l" defTabSz="91426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capabilities</a:t>
            </a:r>
          </a:p>
        </p:txBody>
      </p:sp>
      <p:cxnSp>
        <p:nvCxnSpPr>
          <p:cNvPr id="49" name="Straight Arrow Connector 48">
            <a:extLst>
              <a:ext uri="{FF2B5EF4-FFF2-40B4-BE49-F238E27FC236}">
                <a16:creationId xmlns:a16="http://schemas.microsoft.com/office/drawing/2014/main" id="{2F0C446C-FAEF-AA72-EE7B-FF1BA5F3623C}"/>
              </a:ext>
            </a:extLst>
          </p:cNvPr>
          <p:cNvCxnSpPr>
            <a:cxnSpLocks/>
            <a:stCxn id="47" idx="1"/>
          </p:cNvCxnSpPr>
          <p:nvPr/>
        </p:nvCxnSpPr>
        <p:spPr>
          <a:xfrm flipH="1">
            <a:off x="6830123" y="3176972"/>
            <a:ext cx="236283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Left Brace 51">
            <a:extLst>
              <a:ext uri="{FF2B5EF4-FFF2-40B4-BE49-F238E27FC236}">
                <a16:creationId xmlns:a16="http://schemas.microsoft.com/office/drawing/2014/main" id="{08417B28-5F2B-79E4-A8EC-D706E0A4160F}"/>
              </a:ext>
            </a:extLst>
          </p:cNvPr>
          <p:cNvSpPr/>
          <p:nvPr/>
        </p:nvSpPr>
        <p:spPr>
          <a:xfrm>
            <a:off x="2439628" y="1137079"/>
            <a:ext cx="786830" cy="5618670"/>
          </a:xfrm>
          <a:prstGeom prst="leftBrace">
            <a:avLst>
              <a:gd name="adj1" fmla="val 8333"/>
              <a:gd name="adj2" fmla="val 50084"/>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6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FFDCA03C-EC20-7BCF-B19D-F80167B7E70B}"/>
              </a:ext>
            </a:extLst>
          </p:cNvPr>
          <p:cNvSpPr txBox="1"/>
          <p:nvPr/>
        </p:nvSpPr>
        <p:spPr>
          <a:xfrm>
            <a:off x="330067" y="3638637"/>
            <a:ext cx="2515784" cy="923330"/>
          </a:xfrm>
          <a:prstGeom prst="rect">
            <a:avLst/>
          </a:prstGeom>
          <a:noFill/>
        </p:spPr>
        <p:txBody>
          <a:bodyPr wrap="square" lIns="0" tIns="0" rIns="0" bIns="0" rtlCol="0">
            <a:spAutoFit/>
          </a:bodyPr>
          <a:lstStyle/>
          <a:p>
            <a:pPr marL="0" marR="0" lvl="0" indent="0" algn="l" defTabSz="91426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Microsoft Entra</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ID Governance</a:t>
            </a:r>
          </a:p>
          <a:p>
            <a:pPr marL="0" marR="0" lvl="0" indent="0" algn="l" defTabSz="91426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capabilities</a:t>
            </a:r>
          </a:p>
        </p:txBody>
      </p:sp>
    </p:spTree>
    <p:extLst>
      <p:ext uri="{BB962C8B-B14F-4D97-AF65-F5344CB8AC3E}">
        <p14:creationId xmlns:p14="http://schemas.microsoft.com/office/powerpoint/2010/main" val="17487914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itle 1">
            <a:extLst>
              <a:ext uri="{FF2B5EF4-FFF2-40B4-BE49-F238E27FC236}">
                <a16:creationId xmlns:a16="http://schemas.microsoft.com/office/drawing/2014/main" id="{8359503D-18F0-275E-C5D7-564D1651E459}"/>
              </a:ext>
            </a:extLst>
          </p:cNvPr>
          <p:cNvSpPr>
            <a:spLocks noGrp="1"/>
          </p:cNvSpPr>
          <p:nvPr>
            <p:ph type="title" idx="4294967295"/>
          </p:nvPr>
        </p:nvSpPr>
        <p:spPr>
          <a:xfrm>
            <a:off x="472969" y="195093"/>
            <a:ext cx="11241463" cy="492443"/>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719" rtl="0" eaLnBrk="1" fontAlgn="auto" latinLnBrk="0" hangingPunct="1">
              <a:lnSpc>
                <a:spcPct val="100000"/>
              </a:lnSpc>
              <a:spcBef>
                <a:spcPct val="0"/>
              </a:spcBef>
              <a:spcAft>
                <a:spcPts val="0"/>
              </a:spcAft>
              <a:buClrTx/>
              <a:buSzTx/>
              <a:buFontTx/>
              <a:buNone/>
              <a:tabLst/>
              <a:defRPr/>
            </a:pPr>
            <a:r>
              <a:rPr kumimoji="0" lang="en-US" sz="3200" u="none" strike="noStrike" kern="1200" cap="none" spc="-51" normalizeH="0" baseline="0" noProof="0">
                <a:ln w="3175">
                  <a:noFill/>
                </a:ln>
                <a:gradFill>
                  <a:gsLst>
                    <a:gs pos="0">
                      <a:schemeClr val="tx1"/>
                    </a:gs>
                    <a:gs pos="100000">
                      <a:schemeClr val="tx1"/>
                    </a:gs>
                  </a:gsLst>
                  <a:lin ang="5400000" scaled="1"/>
                </a:gradFill>
                <a:effectLst/>
                <a:uLnTx/>
                <a:uFillTx/>
                <a:latin typeface="Segoe UI" panose="020B0502040204020203" pitchFamily="34" charset="0"/>
              </a:rPr>
              <a:t>Microsoft Entra: Secure access for a connected world</a:t>
            </a:r>
          </a:p>
        </p:txBody>
      </p:sp>
      <p:sp>
        <p:nvSpPr>
          <p:cNvPr id="199" name="TextBox 198">
            <a:extLst>
              <a:ext uri="{FF2B5EF4-FFF2-40B4-BE49-F238E27FC236}">
                <a16:creationId xmlns:a16="http://schemas.microsoft.com/office/drawing/2014/main" id="{1690EF23-4045-5652-01F4-27639A44FB57}"/>
              </a:ext>
            </a:extLst>
          </p:cNvPr>
          <p:cNvSpPr txBox="1"/>
          <p:nvPr/>
        </p:nvSpPr>
        <p:spPr>
          <a:xfrm>
            <a:off x="472969" y="841210"/>
            <a:ext cx="11241463"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Every Identity   |   Every Resource   |   Everywhere </a:t>
            </a:r>
          </a:p>
        </p:txBody>
      </p:sp>
      <p:grpSp>
        <p:nvGrpSpPr>
          <p:cNvPr id="74" name="Group 73" descr="Architecture diagram showing how Microsoft Entra allows any user or device to safely access any resource everywhere.&#10;">
            <a:extLst>
              <a:ext uri="{FF2B5EF4-FFF2-40B4-BE49-F238E27FC236}">
                <a16:creationId xmlns:a16="http://schemas.microsoft.com/office/drawing/2014/main" id="{439C9A3A-D921-7665-6158-32A010BE89B4}"/>
              </a:ext>
            </a:extLst>
          </p:cNvPr>
          <p:cNvGrpSpPr/>
          <p:nvPr/>
        </p:nvGrpSpPr>
        <p:grpSpPr>
          <a:xfrm>
            <a:off x="344093" y="1114896"/>
            <a:ext cx="11446496" cy="5376927"/>
            <a:chOff x="344093" y="1114896"/>
            <a:chExt cx="11446496" cy="5376927"/>
          </a:xfrm>
        </p:grpSpPr>
        <p:sp>
          <p:nvSpPr>
            <p:cNvPr id="3" name="Trapezoid 2">
              <a:extLst>
                <a:ext uri="{FF2B5EF4-FFF2-40B4-BE49-F238E27FC236}">
                  <a16:creationId xmlns:a16="http://schemas.microsoft.com/office/drawing/2014/main" id="{F22DCE03-0CEC-1859-69D9-1F80C260C5B6}"/>
                </a:ext>
              </a:extLst>
            </p:cNvPr>
            <p:cNvSpPr/>
            <p:nvPr/>
          </p:nvSpPr>
          <p:spPr bwMode="auto">
            <a:xfrm rot="5400000" flipH="1">
              <a:off x="1788515" y="1602144"/>
              <a:ext cx="5376926" cy="4402430"/>
            </a:xfrm>
            <a:prstGeom prst="trapezoid">
              <a:avLst>
                <a:gd name="adj" fmla="val 32952"/>
              </a:avLst>
            </a:prstGeom>
            <a:solidFill>
              <a:schemeClr val="accent1">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defTabSz="913997" fontAlgn="base">
                <a:spcBef>
                  <a:spcPct val="0"/>
                </a:spcBef>
                <a:spcAft>
                  <a:spcPct val="0"/>
                </a:spcAft>
                <a:defRPr/>
              </a:pPr>
              <a:r>
                <a:rPr lang="en-US"/>
                <a:t> </a:t>
              </a:r>
            </a:p>
          </p:txBody>
        </p:sp>
        <p:sp>
          <p:nvSpPr>
            <p:cNvPr id="319" name="Arrow: Right 318">
              <a:extLst>
                <a:ext uri="{FF2B5EF4-FFF2-40B4-BE49-F238E27FC236}">
                  <a16:creationId xmlns:a16="http://schemas.microsoft.com/office/drawing/2014/main" id="{CB52907F-4CB6-6800-6924-F37961D461BF}"/>
                </a:ext>
              </a:extLst>
            </p:cNvPr>
            <p:cNvSpPr/>
            <p:nvPr/>
          </p:nvSpPr>
          <p:spPr bwMode="auto">
            <a:xfrm>
              <a:off x="7717125" y="2468813"/>
              <a:ext cx="1754931" cy="2672541"/>
            </a:xfrm>
            <a:prstGeom prst="rightArrow">
              <a:avLst>
                <a:gd name="adj1" fmla="val 100000"/>
                <a:gd name="adj2" fmla="val 56462"/>
              </a:avLst>
            </a:prstGeom>
            <a:solidFill>
              <a:schemeClr val="accent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lang="en-US"/>
            </a:p>
          </p:txBody>
        </p:sp>
        <p:sp>
          <p:nvSpPr>
            <p:cNvPr id="64" name="Arrow: Right 63">
              <a:extLst>
                <a:ext uri="{FF2B5EF4-FFF2-40B4-BE49-F238E27FC236}">
                  <a16:creationId xmlns:a16="http://schemas.microsoft.com/office/drawing/2014/main" id="{E5DE5B1B-0A11-52AF-F082-CAFF398C0ED2}"/>
                </a:ext>
              </a:extLst>
            </p:cNvPr>
            <p:cNvSpPr/>
            <p:nvPr/>
          </p:nvSpPr>
          <p:spPr bwMode="auto">
            <a:xfrm>
              <a:off x="7163018" y="2468812"/>
              <a:ext cx="1867348" cy="2667576"/>
            </a:xfrm>
            <a:prstGeom prst="rightArrow">
              <a:avLst>
                <a:gd name="adj1" fmla="val 100000"/>
                <a:gd name="adj2" fmla="val 56462"/>
              </a:avLst>
            </a:prstGeom>
            <a:solidFill>
              <a:schemeClr val="accent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lang="en-US"/>
            </a:p>
          </p:txBody>
        </p:sp>
        <p:sp>
          <p:nvSpPr>
            <p:cNvPr id="233" name="Rectangle: Rounded Corners 232">
              <a:extLst>
                <a:ext uri="{FF2B5EF4-FFF2-40B4-BE49-F238E27FC236}">
                  <a16:creationId xmlns:a16="http://schemas.microsoft.com/office/drawing/2014/main" id="{AEC4C8BE-CF37-287F-EB90-B9A56530C9CB}"/>
                </a:ext>
                <a:ext uri="{C183D7F6-B498-43B3-948B-1728B52AA6E4}">
                  <adec:decorative xmlns:adec="http://schemas.microsoft.com/office/drawing/2017/decorative" val="1"/>
                </a:ext>
              </a:extLst>
            </p:cNvPr>
            <p:cNvSpPr/>
            <p:nvPr/>
          </p:nvSpPr>
          <p:spPr bwMode="auto">
            <a:xfrm>
              <a:off x="344093" y="1114896"/>
              <a:ext cx="2117095" cy="5376926"/>
            </a:xfrm>
            <a:prstGeom prst="roundRect">
              <a:avLst>
                <a:gd name="adj" fmla="val 7092"/>
              </a:avLst>
            </a:prstGeom>
            <a:solidFill>
              <a:schemeClr val="bg1"/>
            </a:solidFill>
            <a:ln w="19050">
              <a:solidFill>
                <a:schemeClr val="accent1">
                  <a:alpha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ctr" defTabSz="888829"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endParaRPr>
            </a:p>
          </p:txBody>
        </p:sp>
        <p:sp>
          <p:nvSpPr>
            <p:cNvPr id="235" name="Text Placeholder 30">
              <a:extLst>
                <a:ext uri="{FF2B5EF4-FFF2-40B4-BE49-F238E27FC236}">
                  <a16:creationId xmlns:a16="http://schemas.microsoft.com/office/drawing/2014/main" id="{C6C3F705-2DE5-6E1B-9958-32D864E86FB8}"/>
                </a:ext>
              </a:extLst>
            </p:cNvPr>
            <p:cNvSpPr txBox="1">
              <a:spLocks/>
            </p:cNvSpPr>
            <p:nvPr/>
          </p:nvSpPr>
          <p:spPr>
            <a:xfrm>
              <a:off x="504735" y="2306378"/>
              <a:ext cx="1795811" cy="184666"/>
            </a:xfrm>
            <a:prstGeom prst="rect">
              <a:avLst/>
            </a:prstGeom>
          </p:spPr>
          <p:txBody>
            <a:bodyPr vert="horz" wrap="square" lIns="0" tIns="0" rIns="0" bIns="0" rtlCol="0" anchor="b"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5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2917">
                        <a:srgbClr val="282828"/>
                      </a:gs>
                      <a:gs pos="100000">
                        <a:srgbClr val="282828"/>
                      </a:gs>
                    </a:gsLst>
                    <a:lin ang="5400000" scaled="0"/>
                  </a:gradFill>
                  <a:effectLst/>
                  <a:uLnTx/>
                  <a:uFillTx/>
                  <a:latin typeface="Segoe UI Semibold"/>
                  <a:ea typeface="+mn-ea"/>
                  <a:cs typeface="Segoe UI" panose="020B0502040204020203" pitchFamily="34" charset="0"/>
                </a:rPr>
                <a:t>Workload identities</a:t>
              </a:r>
            </a:p>
          </p:txBody>
        </p:sp>
        <p:grpSp>
          <p:nvGrpSpPr>
            <p:cNvPr id="237" name="Group 236">
              <a:extLst>
                <a:ext uri="{FF2B5EF4-FFF2-40B4-BE49-F238E27FC236}">
                  <a16:creationId xmlns:a16="http://schemas.microsoft.com/office/drawing/2014/main" id="{91394277-0C21-2B22-5FD5-9E846766703E}"/>
                </a:ext>
              </a:extLst>
            </p:cNvPr>
            <p:cNvGrpSpPr/>
            <p:nvPr/>
          </p:nvGrpSpPr>
          <p:grpSpPr>
            <a:xfrm>
              <a:off x="1132579" y="2533328"/>
              <a:ext cx="540122" cy="540122"/>
              <a:chOff x="1296342" y="3081452"/>
              <a:chExt cx="540122" cy="540122"/>
            </a:xfrm>
          </p:grpSpPr>
          <p:sp>
            <p:nvSpPr>
              <p:cNvPr id="238" name="Oval 237">
                <a:extLst>
                  <a:ext uri="{FF2B5EF4-FFF2-40B4-BE49-F238E27FC236}">
                    <a16:creationId xmlns:a16="http://schemas.microsoft.com/office/drawing/2014/main" id="{5C0EAC31-4B9B-C7F4-8D94-9BA15775CB02}"/>
                  </a:ext>
                </a:extLst>
              </p:cNvPr>
              <p:cNvSpPr/>
              <p:nvPr/>
            </p:nvSpPr>
            <p:spPr bwMode="auto">
              <a:xfrm>
                <a:off x="1296342" y="3081452"/>
                <a:ext cx="540122" cy="5401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39" name="Robot_E99A" title="Icon of a robot">
                <a:extLst>
                  <a:ext uri="{FF2B5EF4-FFF2-40B4-BE49-F238E27FC236}">
                    <a16:creationId xmlns:a16="http://schemas.microsoft.com/office/drawing/2014/main" id="{55602E22-BCBD-8AF4-29C0-69B0EA652345}"/>
                  </a:ext>
                </a:extLst>
              </p:cNvPr>
              <p:cNvSpPr>
                <a:spLocks noChangeAspect="1" noEditPoints="1"/>
              </p:cNvSpPr>
              <p:nvPr/>
            </p:nvSpPr>
            <p:spPr bwMode="auto">
              <a:xfrm>
                <a:off x="1430653" y="3176097"/>
                <a:ext cx="271501" cy="350833"/>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36" name="Text Placeholder 31">
              <a:extLst>
                <a:ext uri="{FF2B5EF4-FFF2-40B4-BE49-F238E27FC236}">
                  <a16:creationId xmlns:a16="http://schemas.microsoft.com/office/drawing/2014/main" id="{20FBB58B-FED8-A444-F724-1172872D3063}"/>
                </a:ext>
              </a:extLst>
            </p:cNvPr>
            <p:cNvSpPr txBox="1">
              <a:spLocks/>
            </p:cNvSpPr>
            <p:nvPr/>
          </p:nvSpPr>
          <p:spPr>
            <a:xfrm>
              <a:off x="507811" y="3338061"/>
              <a:ext cx="1789659" cy="184666"/>
            </a:xfrm>
            <a:prstGeom prst="rect">
              <a:avLst/>
            </a:prstGeom>
          </p:spPr>
          <p:txBody>
            <a:bodyPr vert="horz" wrap="square" lIns="0" tIns="0" rIns="0" bIns="0" rtlCol="0" anchor="b"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5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200">
                  <a:gradFill>
                    <a:gsLst>
                      <a:gs pos="2917">
                        <a:srgbClr val="282828"/>
                      </a:gs>
                      <a:gs pos="100000">
                        <a:srgbClr val="282828"/>
                      </a:gs>
                    </a:gsLst>
                    <a:lin ang="5400000" scaled="0"/>
                  </a:gradFill>
                  <a:latin typeface="Segoe UI Semibold"/>
                </a:rPr>
                <a:t>Customers</a:t>
              </a:r>
              <a:endParaRPr kumimoji="0" lang="en-US" sz="1200" b="0" i="0" u="none" strike="noStrike" kern="1200" cap="none" spc="0" normalizeH="0" baseline="0" noProof="0">
                <a:ln>
                  <a:noFill/>
                </a:ln>
                <a:gradFill>
                  <a:gsLst>
                    <a:gs pos="2917">
                      <a:srgbClr val="282828"/>
                    </a:gs>
                    <a:gs pos="100000">
                      <a:srgbClr val="282828"/>
                    </a:gs>
                  </a:gsLst>
                  <a:lin ang="5400000" scaled="0"/>
                </a:gradFill>
                <a:effectLst/>
                <a:uLnTx/>
                <a:uFillTx/>
                <a:latin typeface="Segoe UI Semibold"/>
                <a:ea typeface="+mn-ea"/>
                <a:cs typeface="Segoe UI" panose="020B0502040204020203" pitchFamily="34" charset="0"/>
              </a:endParaRPr>
            </a:p>
          </p:txBody>
        </p:sp>
        <p:grpSp>
          <p:nvGrpSpPr>
            <p:cNvPr id="17" name="Group 16">
              <a:extLst>
                <a:ext uri="{FF2B5EF4-FFF2-40B4-BE49-F238E27FC236}">
                  <a16:creationId xmlns:a16="http://schemas.microsoft.com/office/drawing/2014/main" id="{8FDDD6A4-90CE-E242-BA77-F03B3888ACFB}"/>
                </a:ext>
              </a:extLst>
            </p:cNvPr>
            <p:cNvGrpSpPr/>
            <p:nvPr/>
          </p:nvGrpSpPr>
          <p:grpSpPr>
            <a:xfrm>
              <a:off x="1132579" y="3570892"/>
              <a:ext cx="540122" cy="540122"/>
              <a:chOff x="1099259" y="3497179"/>
              <a:chExt cx="540122" cy="540122"/>
            </a:xfrm>
          </p:grpSpPr>
          <p:sp>
            <p:nvSpPr>
              <p:cNvPr id="241" name="Oval 240">
                <a:extLst>
                  <a:ext uri="{FF2B5EF4-FFF2-40B4-BE49-F238E27FC236}">
                    <a16:creationId xmlns:a16="http://schemas.microsoft.com/office/drawing/2014/main" id="{07ABD5B3-B1CE-E21C-0844-741AC9C5CF9F}"/>
                  </a:ext>
                </a:extLst>
              </p:cNvPr>
              <p:cNvSpPr/>
              <p:nvPr/>
            </p:nvSpPr>
            <p:spPr bwMode="auto">
              <a:xfrm>
                <a:off x="1099259" y="3497179"/>
                <a:ext cx="540122" cy="5401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42" name="people_12" title="Icon of three people">
                <a:extLst>
                  <a:ext uri="{FF2B5EF4-FFF2-40B4-BE49-F238E27FC236}">
                    <a16:creationId xmlns:a16="http://schemas.microsoft.com/office/drawing/2014/main" id="{7677483B-B706-D278-6018-39D17BF77EE0}"/>
                  </a:ext>
                </a:extLst>
              </p:cNvPr>
              <p:cNvSpPr>
                <a:spLocks noChangeAspect="1" noEditPoints="1"/>
              </p:cNvSpPr>
              <p:nvPr/>
            </p:nvSpPr>
            <p:spPr bwMode="auto">
              <a:xfrm>
                <a:off x="1197418" y="3620577"/>
                <a:ext cx="343805" cy="293326"/>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ext Placeholder 31">
              <a:extLst>
                <a:ext uri="{FF2B5EF4-FFF2-40B4-BE49-F238E27FC236}">
                  <a16:creationId xmlns:a16="http://schemas.microsoft.com/office/drawing/2014/main" id="{717C25A9-16FF-67AE-D14E-32A3C8AEB59F}"/>
                </a:ext>
              </a:extLst>
            </p:cNvPr>
            <p:cNvSpPr txBox="1">
              <a:spLocks/>
            </p:cNvSpPr>
            <p:nvPr/>
          </p:nvSpPr>
          <p:spPr>
            <a:xfrm>
              <a:off x="509350" y="4382001"/>
              <a:ext cx="1786581" cy="184666"/>
            </a:xfrm>
            <a:prstGeom prst="rect">
              <a:avLst/>
            </a:prstGeom>
          </p:spPr>
          <p:txBody>
            <a:bodyPr vert="horz" wrap="square" lIns="0" tIns="0" rIns="0" bIns="0" rtlCol="0" anchor="b"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5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200">
                  <a:gradFill>
                    <a:gsLst>
                      <a:gs pos="2917">
                        <a:srgbClr val="282828"/>
                      </a:gs>
                      <a:gs pos="100000">
                        <a:srgbClr val="282828"/>
                      </a:gs>
                    </a:gsLst>
                    <a:lin ang="5400000" scaled="0"/>
                  </a:gradFill>
                  <a:latin typeface="Segoe UI Semibold"/>
                </a:rPr>
                <a:t>Partners</a:t>
              </a:r>
              <a:endParaRPr kumimoji="0" lang="en-US" sz="1200" b="0" i="0" u="none" strike="noStrike" kern="1200" cap="none" spc="0" normalizeH="0" baseline="0" noProof="0">
                <a:ln>
                  <a:noFill/>
                </a:ln>
                <a:gradFill>
                  <a:gsLst>
                    <a:gs pos="2917">
                      <a:srgbClr val="282828"/>
                    </a:gs>
                    <a:gs pos="100000">
                      <a:srgbClr val="282828"/>
                    </a:gs>
                  </a:gsLst>
                  <a:lin ang="5400000" scaled="0"/>
                </a:gradFill>
                <a:effectLst/>
                <a:uLnTx/>
                <a:uFillTx/>
                <a:latin typeface="Segoe UI Semibold"/>
                <a:ea typeface="+mn-ea"/>
                <a:cs typeface="Segoe UI" panose="020B0502040204020203" pitchFamily="34" charset="0"/>
              </a:endParaRPr>
            </a:p>
          </p:txBody>
        </p:sp>
        <p:sp>
          <p:nvSpPr>
            <p:cNvPr id="10" name="Text Placeholder 31">
              <a:extLst>
                <a:ext uri="{FF2B5EF4-FFF2-40B4-BE49-F238E27FC236}">
                  <a16:creationId xmlns:a16="http://schemas.microsoft.com/office/drawing/2014/main" id="{877189DB-810C-893A-32A3-3EC9C2D2FE6F}"/>
                </a:ext>
              </a:extLst>
            </p:cNvPr>
            <p:cNvSpPr txBox="1">
              <a:spLocks/>
            </p:cNvSpPr>
            <p:nvPr/>
          </p:nvSpPr>
          <p:spPr>
            <a:xfrm>
              <a:off x="507042" y="5425941"/>
              <a:ext cx="1791196" cy="184666"/>
            </a:xfrm>
            <a:prstGeom prst="rect">
              <a:avLst/>
            </a:prstGeom>
          </p:spPr>
          <p:txBody>
            <a:bodyPr vert="horz" wrap="square" lIns="0" tIns="0" rIns="0" bIns="0" rtlCol="0" anchor="b"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5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200">
                  <a:gradFill>
                    <a:gsLst>
                      <a:gs pos="2917">
                        <a:srgbClr val="282828"/>
                      </a:gs>
                      <a:gs pos="100000">
                        <a:srgbClr val="282828"/>
                      </a:gs>
                    </a:gsLst>
                    <a:lin ang="5400000" scaled="0"/>
                  </a:gradFill>
                  <a:latin typeface="Segoe UI Semibold"/>
                </a:rPr>
                <a:t>Devices</a:t>
              </a:r>
              <a:endParaRPr kumimoji="0" lang="en-US" sz="1200" b="0" i="0" u="none" strike="noStrike" kern="1200" cap="none" spc="0" normalizeH="0" baseline="0" noProof="0">
                <a:ln>
                  <a:noFill/>
                </a:ln>
                <a:gradFill>
                  <a:gsLst>
                    <a:gs pos="2917">
                      <a:srgbClr val="282828"/>
                    </a:gs>
                    <a:gs pos="100000">
                      <a:srgbClr val="282828"/>
                    </a:gs>
                  </a:gsLst>
                  <a:lin ang="5400000" scaled="0"/>
                </a:gradFill>
                <a:effectLst/>
                <a:uLnTx/>
                <a:uFillTx/>
                <a:latin typeface="Segoe UI Semibold"/>
                <a:ea typeface="+mn-ea"/>
                <a:cs typeface="Segoe UI" panose="020B0502040204020203" pitchFamily="34" charset="0"/>
              </a:endParaRPr>
            </a:p>
          </p:txBody>
        </p:sp>
        <p:sp>
          <p:nvSpPr>
            <p:cNvPr id="234" name="Text Placeholder 29">
              <a:extLst>
                <a:ext uri="{FF2B5EF4-FFF2-40B4-BE49-F238E27FC236}">
                  <a16:creationId xmlns:a16="http://schemas.microsoft.com/office/drawing/2014/main" id="{ACCC8F1A-F77D-D81A-84F5-9A037C8F5D7B}"/>
                </a:ext>
              </a:extLst>
            </p:cNvPr>
            <p:cNvSpPr txBox="1">
              <a:spLocks/>
            </p:cNvSpPr>
            <p:nvPr/>
          </p:nvSpPr>
          <p:spPr>
            <a:xfrm>
              <a:off x="504735" y="1268225"/>
              <a:ext cx="1795811" cy="184666"/>
            </a:xfrm>
            <a:prstGeom prst="rect">
              <a:avLst/>
            </a:prstGeom>
          </p:spPr>
          <p:txBody>
            <a:bodyPr vert="horz" wrap="square" lIns="0" tIns="0" rIns="0" bIns="0" rtlCol="0" anchor="t"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5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2917">
                        <a:srgbClr val="282828"/>
                      </a:gs>
                      <a:gs pos="100000">
                        <a:srgbClr val="282828"/>
                      </a:gs>
                    </a:gsLst>
                    <a:lin ang="5400000" scaled="0"/>
                  </a:gradFill>
                  <a:effectLst/>
                  <a:uLnTx/>
                  <a:uFillTx/>
                  <a:latin typeface="Segoe UI Semibold"/>
                  <a:ea typeface="+mn-ea"/>
                  <a:cs typeface="Segoe UI" panose="020B0502040204020203" pitchFamily="34" charset="0"/>
                </a:rPr>
                <a:t>Human identities</a:t>
              </a:r>
            </a:p>
          </p:txBody>
        </p:sp>
        <p:grpSp>
          <p:nvGrpSpPr>
            <p:cNvPr id="292" name="Group 291">
              <a:extLst>
                <a:ext uri="{FF2B5EF4-FFF2-40B4-BE49-F238E27FC236}">
                  <a16:creationId xmlns:a16="http://schemas.microsoft.com/office/drawing/2014/main" id="{4AE9C21A-7C76-CE2E-F79F-FF702E6743C2}"/>
                </a:ext>
              </a:extLst>
            </p:cNvPr>
            <p:cNvGrpSpPr/>
            <p:nvPr/>
          </p:nvGrpSpPr>
          <p:grpSpPr>
            <a:xfrm>
              <a:off x="1132579" y="1495764"/>
              <a:ext cx="540122" cy="540122"/>
              <a:chOff x="974552" y="1759763"/>
              <a:chExt cx="540122" cy="540122"/>
            </a:xfrm>
          </p:grpSpPr>
          <p:sp>
            <p:nvSpPr>
              <p:cNvPr id="244" name="Oval 243">
                <a:extLst>
                  <a:ext uri="{FF2B5EF4-FFF2-40B4-BE49-F238E27FC236}">
                    <a16:creationId xmlns:a16="http://schemas.microsoft.com/office/drawing/2014/main" id="{5E86FDCD-C5E5-5B01-112B-D9DEF6081B9B}"/>
                  </a:ext>
                </a:extLst>
              </p:cNvPr>
              <p:cNvSpPr/>
              <p:nvPr/>
            </p:nvSpPr>
            <p:spPr bwMode="auto">
              <a:xfrm>
                <a:off x="974552" y="1759763"/>
                <a:ext cx="540122" cy="540122"/>
              </a:xfrm>
              <a:prstGeom prst="ellips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78" name="people_4" title="Icon of a person">
                <a:extLst>
                  <a:ext uri="{FF2B5EF4-FFF2-40B4-BE49-F238E27FC236}">
                    <a16:creationId xmlns:a16="http://schemas.microsoft.com/office/drawing/2014/main" id="{78783E96-7DCE-F57C-8A3A-EF5DE2834288}"/>
                  </a:ext>
                </a:extLst>
              </p:cNvPr>
              <p:cNvSpPr>
                <a:spLocks noChangeAspect="1" noEditPoints="1"/>
              </p:cNvSpPr>
              <p:nvPr/>
            </p:nvSpPr>
            <p:spPr bwMode="auto">
              <a:xfrm>
                <a:off x="1099443" y="1828889"/>
                <a:ext cx="290340" cy="32459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grpSp>
        <p:sp>
          <p:nvSpPr>
            <p:cNvPr id="201" name="Rectangle: Rounded Corners 200">
              <a:extLst>
                <a:ext uri="{FF2B5EF4-FFF2-40B4-BE49-F238E27FC236}">
                  <a16:creationId xmlns:a16="http://schemas.microsoft.com/office/drawing/2014/main" id="{BEF75541-9CCE-A71B-7F69-DE126BD5620F}"/>
                </a:ext>
                <a:ext uri="{C183D7F6-B498-43B3-948B-1728B52AA6E4}">
                  <adec:decorative xmlns:adec="http://schemas.microsoft.com/office/drawing/2017/decorative" val="1"/>
                </a:ext>
              </a:extLst>
            </p:cNvPr>
            <p:cNvSpPr/>
            <p:nvPr/>
          </p:nvSpPr>
          <p:spPr bwMode="auto">
            <a:xfrm>
              <a:off x="9032618" y="1114896"/>
              <a:ext cx="2757971" cy="5376927"/>
            </a:xfrm>
            <a:prstGeom prst="roundRect">
              <a:avLst>
                <a:gd name="adj" fmla="val 7092"/>
              </a:avLst>
            </a:prstGeom>
            <a:solidFill>
              <a:srgbClr val="FFFFFF"/>
            </a:solidFill>
            <a:ln w="19050">
              <a:solidFill>
                <a:schemeClr val="accent1">
                  <a:alpha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ctr" defTabSz="888829" rtl="0" eaLnBrk="1" fontAlgn="base"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endParaRPr>
            </a:p>
          </p:txBody>
        </p:sp>
        <p:sp>
          <p:nvSpPr>
            <p:cNvPr id="203" name="Text Placeholder 30">
              <a:extLst>
                <a:ext uri="{FF2B5EF4-FFF2-40B4-BE49-F238E27FC236}">
                  <a16:creationId xmlns:a16="http://schemas.microsoft.com/office/drawing/2014/main" id="{EEF0C191-A284-195A-D348-25AC0A2D2FBE}"/>
                </a:ext>
              </a:extLst>
            </p:cNvPr>
            <p:cNvSpPr txBox="1">
              <a:spLocks/>
            </p:cNvSpPr>
            <p:nvPr/>
          </p:nvSpPr>
          <p:spPr>
            <a:xfrm>
              <a:off x="9193429" y="3325807"/>
              <a:ext cx="2436349" cy="369332"/>
            </a:xfrm>
            <a:prstGeom prst="rect">
              <a:avLst/>
            </a:prstGeom>
          </p:spPr>
          <p:txBody>
            <a:bodyPr vert="horz" wrap="square" lIns="0" tIns="0" rIns="0" bIns="0" rtlCol="0" anchor="b"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5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2917">
                        <a:srgbClr val="282828"/>
                      </a:gs>
                      <a:gs pos="100000">
                        <a:srgbClr val="282828"/>
                      </a:gs>
                    </a:gsLst>
                    <a:lin ang="5400000" scaled="0"/>
                  </a:gradFill>
                  <a:effectLst/>
                  <a:uLnTx/>
                  <a:uFillTx/>
                  <a:latin typeface="Segoe UI Semibold"/>
                  <a:ea typeface="+mn-ea"/>
                  <a:cs typeface="Segoe UI" panose="020B0502040204020203" pitchFamily="34" charset="0"/>
                </a:rPr>
                <a:t>Cloud-hosted apps</a:t>
              </a:r>
            </a:p>
            <a:p>
              <a:pPr marL="0" marR="0" lvl="0" indent="0" algn="ctr" defTabSz="93245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2917">
                        <a:srgbClr val="282828"/>
                      </a:gs>
                      <a:gs pos="100000">
                        <a:srgbClr val="282828"/>
                      </a:gs>
                    </a:gsLst>
                    <a:lin ang="5400000" scaled="0"/>
                  </a:gradFill>
                  <a:effectLst/>
                  <a:uLnTx/>
                  <a:uFillTx/>
                  <a:latin typeface="Segoe UI Semibold"/>
                  <a:ea typeface="+mn-ea"/>
                  <a:cs typeface="Segoe UI" panose="020B0502040204020203" pitchFamily="34" charset="0"/>
                </a:rPr>
                <a:t>and resources</a:t>
              </a:r>
            </a:p>
          </p:txBody>
        </p:sp>
        <p:grpSp>
          <p:nvGrpSpPr>
            <p:cNvPr id="27" name="Group 26">
              <a:extLst>
                <a:ext uri="{FF2B5EF4-FFF2-40B4-BE49-F238E27FC236}">
                  <a16:creationId xmlns:a16="http://schemas.microsoft.com/office/drawing/2014/main" id="{C71B7585-1E80-0E39-404F-AC83B8A8B58E}"/>
                </a:ext>
              </a:extLst>
            </p:cNvPr>
            <p:cNvGrpSpPr/>
            <p:nvPr/>
          </p:nvGrpSpPr>
          <p:grpSpPr>
            <a:xfrm>
              <a:off x="9599351" y="3723113"/>
              <a:ext cx="1624504" cy="860521"/>
              <a:chOff x="10240143" y="3669773"/>
              <a:chExt cx="1184088" cy="627227"/>
            </a:xfrm>
          </p:grpSpPr>
          <p:sp>
            <p:nvSpPr>
              <p:cNvPr id="29" name="Freeform 13" title="Icon of a cloud">
                <a:extLst>
                  <a:ext uri="{FF2B5EF4-FFF2-40B4-BE49-F238E27FC236}">
                    <a16:creationId xmlns:a16="http://schemas.microsoft.com/office/drawing/2014/main" id="{4B93EDF9-1454-09FE-03A8-00024D2B6893}"/>
                  </a:ext>
                </a:extLst>
              </p:cNvPr>
              <p:cNvSpPr>
                <a:spLocks noChangeAspect="1"/>
              </p:cNvSpPr>
              <p:nvPr/>
            </p:nvSpPr>
            <p:spPr bwMode="auto">
              <a:xfrm flipH="1">
                <a:off x="10240143" y="3669773"/>
                <a:ext cx="1184088" cy="62722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9050" cap="flat" cmpd="sng" algn="ctr">
                <a:solidFill>
                  <a:schemeClr val="bg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2" name="Group 31">
                <a:extLst>
                  <a:ext uri="{FF2B5EF4-FFF2-40B4-BE49-F238E27FC236}">
                    <a16:creationId xmlns:a16="http://schemas.microsoft.com/office/drawing/2014/main" id="{74FEB3B1-CFA8-506B-EFDA-08DD53FDA688}"/>
                  </a:ext>
                </a:extLst>
              </p:cNvPr>
              <p:cNvGrpSpPr/>
              <p:nvPr/>
            </p:nvGrpSpPr>
            <p:grpSpPr>
              <a:xfrm>
                <a:off x="10578523" y="3769148"/>
                <a:ext cx="465455" cy="233479"/>
                <a:chOff x="2407769" y="1765190"/>
                <a:chExt cx="871232" cy="437022"/>
              </a:xfrm>
            </p:grpSpPr>
            <p:sp>
              <p:nvSpPr>
                <p:cNvPr id="36" name="TextBox 35">
                  <a:extLst>
                    <a:ext uri="{FF2B5EF4-FFF2-40B4-BE49-F238E27FC236}">
                      <a16:creationId xmlns:a16="http://schemas.microsoft.com/office/drawing/2014/main" id="{827EFE00-9ADF-BE8A-D2EF-17CA26CFDB66}"/>
                    </a:ext>
                  </a:extLst>
                </p:cNvPr>
                <p:cNvSpPr txBox="1"/>
                <p:nvPr/>
              </p:nvSpPr>
              <p:spPr>
                <a:xfrm>
                  <a:off x="2407769" y="2044975"/>
                  <a:ext cx="871232" cy="157237"/>
                </a:xfrm>
                <a:prstGeom prst="rect">
                  <a:avLst/>
                </a:prstGeom>
                <a:solidFill>
                  <a:srgbClr val="FFFFFF"/>
                </a:solid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ctr" defTabSz="896127" rtl="0" eaLnBrk="1" fontAlgn="base" latinLnBrk="0" hangingPunct="1">
                    <a:lnSpc>
                      <a:spcPct val="90000"/>
                    </a:lnSpc>
                    <a:spcBef>
                      <a:spcPct val="0"/>
                    </a:spcBef>
                    <a:spcAft>
                      <a:spcPct val="0"/>
                    </a:spcAft>
                    <a:buClrTx/>
                    <a:buSzTx/>
                    <a:buFontTx/>
                    <a:buNone/>
                    <a:tabLst/>
                    <a:defRPr/>
                  </a:pPr>
                  <a:r>
                    <a:rPr kumimoji="0" lang="en-US" sz="600" b="0" i="0" u="none" strike="noStrike" kern="1200" cap="none" spc="-20" normalizeH="0" baseline="0" noProof="0">
                      <a:ln w="3175">
                        <a:noFill/>
                      </a:ln>
                      <a:gradFill>
                        <a:gsLst>
                          <a:gs pos="0">
                            <a:srgbClr val="000000"/>
                          </a:gs>
                          <a:gs pos="100000">
                            <a:srgbClr val="000000"/>
                          </a:gs>
                        </a:gsLst>
                        <a:lin ang="0" scaled="0"/>
                      </a:gradFill>
                      <a:effectLst/>
                      <a:uLnTx/>
                      <a:uFillTx/>
                      <a:latin typeface="Segoe UI Semibold"/>
                      <a:ea typeface="ＭＳ Ｐゴシック"/>
                      <a:cs typeface="Segoe UI"/>
                    </a:rPr>
                    <a:t>Amazon </a:t>
                  </a:r>
                  <a:br>
                    <a:rPr kumimoji="0" lang="en-US" sz="600" b="0" i="0" u="none" strike="noStrike" kern="1200" cap="none" spc="-20" normalizeH="0" baseline="0" noProof="0">
                      <a:ln w="3175">
                        <a:noFill/>
                      </a:ln>
                      <a:gradFill>
                        <a:gsLst>
                          <a:gs pos="0">
                            <a:srgbClr val="000000"/>
                          </a:gs>
                          <a:gs pos="100000">
                            <a:srgbClr val="000000"/>
                          </a:gs>
                        </a:gsLst>
                        <a:lin ang="0" scaled="0"/>
                      </a:gradFill>
                      <a:effectLst/>
                      <a:uLnTx/>
                      <a:uFillTx/>
                      <a:latin typeface="Segoe UI Semibold"/>
                      <a:ea typeface="ＭＳ Ｐゴシック"/>
                      <a:cs typeface="Segoe UI"/>
                    </a:rPr>
                  </a:br>
                  <a:r>
                    <a:rPr kumimoji="0" lang="en-US" sz="600" b="0" i="0" u="none" strike="noStrike" kern="1200" cap="none" spc="-20" normalizeH="0" baseline="0" noProof="0">
                      <a:ln w="3175">
                        <a:noFill/>
                      </a:ln>
                      <a:gradFill>
                        <a:gsLst>
                          <a:gs pos="0">
                            <a:srgbClr val="000000"/>
                          </a:gs>
                          <a:gs pos="100000">
                            <a:srgbClr val="000000"/>
                          </a:gs>
                        </a:gsLst>
                        <a:lin ang="0" scaled="0"/>
                      </a:gradFill>
                      <a:effectLst/>
                      <a:uLnTx/>
                      <a:uFillTx/>
                      <a:latin typeface="Segoe UI Semibold"/>
                      <a:ea typeface="ＭＳ Ｐゴシック"/>
                      <a:cs typeface="Segoe UI"/>
                    </a:rPr>
                    <a:t>Web Services</a:t>
                  </a:r>
                </a:p>
              </p:txBody>
            </p:sp>
            <p:pic>
              <p:nvPicPr>
                <p:cNvPr id="37" name="Picture 2">
                  <a:extLst>
                    <a:ext uri="{FF2B5EF4-FFF2-40B4-BE49-F238E27FC236}">
                      <a16:creationId xmlns:a16="http://schemas.microsoft.com/office/drawing/2014/main" id="{AADBFA03-D92A-67F8-14AC-1F093F3D123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76992" y="1765190"/>
                  <a:ext cx="332787" cy="199139"/>
                </a:xfrm>
                <a:prstGeom prst="rect">
                  <a:avLst/>
                </a:prstGeom>
                <a:solidFill>
                  <a:srgbClr val="FFFFFF"/>
                </a:solidFill>
              </p:spPr>
            </p:pic>
          </p:grpSp>
          <p:grpSp>
            <p:nvGrpSpPr>
              <p:cNvPr id="25" name="Group 24">
                <a:extLst>
                  <a:ext uri="{FF2B5EF4-FFF2-40B4-BE49-F238E27FC236}">
                    <a16:creationId xmlns:a16="http://schemas.microsoft.com/office/drawing/2014/main" id="{07B3B0EE-5283-CB48-44BE-D8FA128BCFA9}"/>
                  </a:ext>
                </a:extLst>
              </p:cNvPr>
              <p:cNvGrpSpPr/>
              <p:nvPr/>
            </p:nvGrpSpPr>
            <p:grpSpPr>
              <a:xfrm>
                <a:off x="10932684" y="3973598"/>
                <a:ext cx="355732" cy="264815"/>
                <a:chOff x="10932684" y="3973598"/>
                <a:chExt cx="355732" cy="264815"/>
              </a:xfrm>
            </p:grpSpPr>
            <p:pic>
              <p:nvPicPr>
                <p:cNvPr id="33" name="Picture 4" descr="See the source image">
                  <a:extLst>
                    <a:ext uri="{FF2B5EF4-FFF2-40B4-BE49-F238E27FC236}">
                      <a16:creationId xmlns:a16="http://schemas.microsoft.com/office/drawing/2014/main" id="{61E0A0F4-5325-97F9-3BCA-62FBEDE908CA}"/>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27156" t="9388" r="27156" b="39903"/>
                <a:stretch/>
              </p:blipFill>
              <p:spPr bwMode="auto">
                <a:xfrm>
                  <a:off x="10997217" y="3973598"/>
                  <a:ext cx="226666" cy="141508"/>
                </a:xfrm>
                <a:prstGeom prst="rect">
                  <a:avLst/>
                </a:prstGeom>
                <a:solidFill>
                  <a:srgbClr val="FFFFFF"/>
                </a:solidFill>
              </p:spPr>
            </p:pic>
            <p:sp>
              <p:nvSpPr>
                <p:cNvPr id="34" name="TextBox 33">
                  <a:extLst>
                    <a:ext uri="{FF2B5EF4-FFF2-40B4-BE49-F238E27FC236}">
                      <a16:creationId xmlns:a16="http://schemas.microsoft.com/office/drawing/2014/main" id="{52E31D7C-4771-D9C6-B911-4C7C3C74C5F2}"/>
                    </a:ext>
                  </a:extLst>
                </p:cNvPr>
                <p:cNvSpPr txBox="1"/>
                <p:nvPr/>
              </p:nvSpPr>
              <p:spPr>
                <a:xfrm>
                  <a:off x="10932684" y="4142631"/>
                  <a:ext cx="355732" cy="95782"/>
                </a:xfrm>
                <a:prstGeom prst="rect">
                  <a:avLst/>
                </a:prstGeom>
                <a:solidFill>
                  <a:srgbClr val="FFFFFF"/>
                </a:solid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ctr" defTabSz="896127" rtl="0" eaLnBrk="1" fontAlgn="base" latinLnBrk="0" hangingPunct="1">
                    <a:lnSpc>
                      <a:spcPct val="90000"/>
                    </a:lnSpc>
                    <a:spcBef>
                      <a:spcPct val="0"/>
                    </a:spcBef>
                    <a:spcAft>
                      <a:spcPct val="0"/>
                    </a:spcAft>
                    <a:buClrTx/>
                    <a:buSzTx/>
                    <a:buFontTx/>
                    <a:buNone/>
                    <a:tabLst/>
                    <a:defRPr/>
                  </a:pPr>
                  <a:r>
                    <a:rPr kumimoji="0" lang="en-US" sz="600" b="0" i="0" u="none" strike="noStrike" kern="1200" cap="none" spc="-20" normalizeH="0" baseline="0" noProof="0">
                      <a:ln w="3175">
                        <a:noFill/>
                      </a:ln>
                      <a:gradFill>
                        <a:gsLst>
                          <a:gs pos="0">
                            <a:srgbClr val="000000"/>
                          </a:gs>
                          <a:gs pos="100000">
                            <a:srgbClr val="000000"/>
                          </a:gs>
                        </a:gsLst>
                        <a:lin ang="0" scaled="0"/>
                      </a:gradFill>
                      <a:effectLst/>
                      <a:uLnTx/>
                      <a:uFillTx/>
                      <a:latin typeface="Segoe UI Semibold"/>
                      <a:ea typeface="ＭＳ Ｐゴシック"/>
                      <a:cs typeface="Segoe UI"/>
                    </a:rPr>
                    <a:t>Google </a:t>
                  </a:r>
                  <a:br>
                    <a:rPr kumimoji="0" lang="en-US" sz="600" b="0" i="0" u="none" strike="noStrike" kern="1200" cap="none" spc="-20" normalizeH="0" baseline="0" noProof="0">
                      <a:ln w="3175">
                        <a:noFill/>
                      </a:ln>
                      <a:gradFill>
                        <a:gsLst>
                          <a:gs pos="0">
                            <a:srgbClr val="000000"/>
                          </a:gs>
                          <a:gs pos="100000">
                            <a:srgbClr val="000000"/>
                          </a:gs>
                        </a:gsLst>
                        <a:lin ang="0" scaled="0"/>
                      </a:gradFill>
                      <a:effectLst/>
                      <a:uLnTx/>
                      <a:uFillTx/>
                      <a:latin typeface="Segoe UI Semibold"/>
                      <a:ea typeface="ＭＳ Ｐゴシック"/>
                      <a:cs typeface="Segoe UI"/>
                    </a:rPr>
                  </a:br>
                  <a:r>
                    <a:rPr kumimoji="0" lang="en-US" sz="600" b="0" i="0" u="none" strike="noStrike" kern="1200" cap="none" spc="-20" normalizeH="0" baseline="0" noProof="0">
                      <a:ln w="3175">
                        <a:noFill/>
                      </a:ln>
                      <a:gradFill>
                        <a:gsLst>
                          <a:gs pos="0">
                            <a:srgbClr val="000000"/>
                          </a:gs>
                          <a:gs pos="100000">
                            <a:srgbClr val="000000"/>
                          </a:gs>
                        </a:gsLst>
                        <a:lin ang="0" scaled="0"/>
                      </a:gradFill>
                      <a:effectLst/>
                      <a:uLnTx/>
                      <a:uFillTx/>
                      <a:latin typeface="Segoe UI Semibold"/>
                      <a:ea typeface="ＭＳ Ｐゴシック"/>
                      <a:cs typeface="Segoe UI"/>
                    </a:rPr>
                    <a:t>Cloud</a:t>
                  </a:r>
                </a:p>
              </p:txBody>
            </p:sp>
          </p:grpSp>
          <p:grpSp>
            <p:nvGrpSpPr>
              <p:cNvPr id="24" name="Group 23">
                <a:extLst>
                  <a:ext uri="{FF2B5EF4-FFF2-40B4-BE49-F238E27FC236}">
                    <a16:creationId xmlns:a16="http://schemas.microsoft.com/office/drawing/2014/main" id="{C6AE85E0-6218-B454-882E-53E29C76267C}"/>
                  </a:ext>
                </a:extLst>
              </p:cNvPr>
              <p:cNvGrpSpPr/>
              <p:nvPr/>
            </p:nvGrpSpPr>
            <p:grpSpPr>
              <a:xfrm>
                <a:off x="10350350" y="3984587"/>
                <a:ext cx="355731" cy="253829"/>
                <a:chOff x="10350350" y="3984587"/>
                <a:chExt cx="355731" cy="253829"/>
              </a:xfrm>
            </p:grpSpPr>
            <p:sp>
              <p:nvSpPr>
                <p:cNvPr id="31" name="TextBox 30">
                  <a:extLst>
                    <a:ext uri="{FF2B5EF4-FFF2-40B4-BE49-F238E27FC236}">
                      <a16:creationId xmlns:a16="http://schemas.microsoft.com/office/drawing/2014/main" id="{F5D7A166-AD1F-32C3-F402-A68AB1ECC821}"/>
                    </a:ext>
                  </a:extLst>
                </p:cNvPr>
                <p:cNvSpPr txBox="1"/>
                <p:nvPr/>
              </p:nvSpPr>
              <p:spPr>
                <a:xfrm>
                  <a:off x="10350350" y="4142633"/>
                  <a:ext cx="355731" cy="95783"/>
                </a:xfrm>
                <a:prstGeom prst="rect">
                  <a:avLst/>
                </a:prstGeom>
                <a:solidFill>
                  <a:srgbClr val="FFFFFF"/>
                </a:solidFill>
              </p:spPr>
              <p:txBody>
                <a:bodyPr wrap="square" lIns="0" tIns="0" rIns="0" bIns="0" rtlCol="0" anchor="ctr" anchorCtr="0">
                  <a:noAutofit/>
                </a:bodyPr>
                <a:lstStyle>
                  <a:defPPr>
                    <a:defRPr lang="en-US"/>
                  </a:defPPr>
                  <a:lvl1pPr marR="0" lvl="0" indent="0" algn="ctr" defTabSz="913400" fontAlgn="base">
                    <a:lnSpc>
                      <a:spcPct val="100000"/>
                    </a:lnSpc>
                    <a:spcBef>
                      <a:spcPct val="0"/>
                    </a:spcBef>
                    <a:spcAft>
                      <a:spcPct val="0"/>
                    </a:spcAft>
                    <a:buClrTx/>
                    <a:buSzTx/>
                    <a:buFontTx/>
                    <a:buNone/>
                    <a:tabLst/>
                    <a:defRPr kumimoji="0" sz="1600" b="0" i="0" u="none" strike="noStrike" kern="0" cap="none" spc="0" normalizeH="0" baseline="0">
                      <a:ln>
                        <a:noFill/>
                      </a:ln>
                      <a:effectLst/>
                      <a:uLnTx/>
                      <a:uFillTx/>
                      <a:latin typeface="+mj-lt"/>
                      <a:ea typeface="Segoe UI" charset="0"/>
                      <a:cs typeface="Segoe UI" charset="0"/>
                    </a:defRPr>
                  </a:lvl1pPr>
                </a:lstStyle>
                <a:p>
                  <a:pPr marL="0" marR="0" lvl="0" indent="0" algn="ctr" defTabSz="896127" rtl="0" eaLnBrk="1" fontAlgn="base" latinLnBrk="0" hangingPunct="1">
                    <a:lnSpc>
                      <a:spcPct val="90000"/>
                    </a:lnSpc>
                    <a:spcBef>
                      <a:spcPct val="0"/>
                    </a:spcBef>
                    <a:spcAft>
                      <a:spcPct val="0"/>
                    </a:spcAft>
                    <a:buClrTx/>
                    <a:buSzTx/>
                    <a:buFontTx/>
                    <a:buNone/>
                    <a:tabLst/>
                    <a:defRPr/>
                  </a:pPr>
                  <a:r>
                    <a:rPr kumimoji="0" lang="en-US" sz="600" b="0" i="0" u="none" strike="noStrike" kern="1200" cap="none" spc="-20" normalizeH="0" baseline="0" noProof="0">
                      <a:ln w="3175">
                        <a:noFill/>
                      </a:ln>
                      <a:gradFill>
                        <a:gsLst>
                          <a:gs pos="0">
                            <a:srgbClr val="000000"/>
                          </a:gs>
                          <a:gs pos="100000">
                            <a:srgbClr val="000000"/>
                          </a:gs>
                        </a:gsLst>
                        <a:lin ang="0" scaled="0"/>
                      </a:gradFill>
                      <a:effectLst/>
                      <a:uLnTx/>
                      <a:uFillTx/>
                      <a:latin typeface="Segoe UI Semibold"/>
                      <a:ea typeface="ＭＳ Ｐゴシック"/>
                      <a:cs typeface="Segoe UI"/>
                    </a:rPr>
                    <a:t>Microsoft </a:t>
                  </a:r>
                  <a:br>
                    <a:rPr kumimoji="0" lang="en-US" sz="600" b="0" i="0" u="none" strike="noStrike" kern="1200" cap="none" spc="-20" normalizeH="0" baseline="0" noProof="0">
                      <a:ln w="3175">
                        <a:noFill/>
                      </a:ln>
                      <a:gradFill>
                        <a:gsLst>
                          <a:gs pos="0">
                            <a:srgbClr val="000000"/>
                          </a:gs>
                          <a:gs pos="100000">
                            <a:srgbClr val="000000"/>
                          </a:gs>
                        </a:gsLst>
                        <a:lin ang="0" scaled="0"/>
                      </a:gradFill>
                      <a:effectLst/>
                      <a:uLnTx/>
                      <a:uFillTx/>
                      <a:latin typeface="Segoe UI Semibold"/>
                      <a:ea typeface="ＭＳ Ｐゴシック"/>
                      <a:cs typeface="Segoe UI"/>
                    </a:rPr>
                  </a:br>
                  <a:r>
                    <a:rPr kumimoji="0" lang="en-US" sz="600" b="0" i="0" u="none" strike="noStrike" kern="1200" cap="none" spc="-20" normalizeH="0" baseline="0" noProof="0">
                      <a:ln w="3175">
                        <a:noFill/>
                      </a:ln>
                      <a:gradFill>
                        <a:gsLst>
                          <a:gs pos="0">
                            <a:srgbClr val="000000"/>
                          </a:gs>
                          <a:gs pos="100000">
                            <a:srgbClr val="000000"/>
                          </a:gs>
                        </a:gsLst>
                        <a:lin ang="0" scaled="0"/>
                      </a:gradFill>
                      <a:effectLst/>
                      <a:uLnTx/>
                      <a:uFillTx/>
                      <a:latin typeface="Segoe UI Semibold"/>
                      <a:ea typeface="ＭＳ Ｐゴシック"/>
                      <a:cs typeface="Segoe UI"/>
                    </a:rPr>
                    <a:t>Azure</a:t>
                  </a:r>
                </a:p>
              </p:txBody>
            </p:sp>
            <p:pic>
              <p:nvPicPr>
                <p:cNvPr id="35" name="Graphic 34">
                  <a:extLst>
                    <a:ext uri="{FF2B5EF4-FFF2-40B4-BE49-F238E27FC236}">
                      <a16:creationId xmlns:a16="http://schemas.microsoft.com/office/drawing/2014/main" id="{C77DE55E-0DBA-47CD-3CBA-4C85E15A48F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466671" y="3984587"/>
                  <a:ext cx="119529" cy="119529"/>
                </a:xfrm>
                <a:prstGeom prst="rect">
                  <a:avLst/>
                </a:prstGeom>
              </p:spPr>
            </p:pic>
          </p:grpSp>
        </p:grpSp>
        <p:sp>
          <p:nvSpPr>
            <p:cNvPr id="204" name="Text Placeholder 31">
              <a:extLst>
                <a:ext uri="{FF2B5EF4-FFF2-40B4-BE49-F238E27FC236}">
                  <a16:creationId xmlns:a16="http://schemas.microsoft.com/office/drawing/2014/main" id="{89B13A75-74D1-BE90-910A-2690619061DE}"/>
                </a:ext>
              </a:extLst>
            </p:cNvPr>
            <p:cNvSpPr txBox="1">
              <a:spLocks/>
            </p:cNvSpPr>
            <p:nvPr/>
          </p:nvSpPr>
          <p:spPr>
            <a:xfrm>
              <a:off x="9197267" y="4709470"/>
              <a:ext cx="2436349" cy="184666"/>
            </a:xfrm>
            <a:prstGeom prst="rect">
              <a:avLst/>
            </a:prstGeom>
          </p:spPr>
          <p:txBody>
            <a:bodyPr vert="horz" wrap="square" lIns="0" tIns="0" rIns="0" bIns="0" rtlCol="0" anchor="b"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5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2917">
                        <a:srgbClr val="282828"/>
                      </a:gs>
                      <a:gs pos="100000">
                        <a:srgbClr val="282828"/>
                      </a:gs>
                    </a:gsLst>
                    <a:lin ang="5400000" scaled="0"/>
                  </a:gradFill>
                  <a:effectLst/>
                  <a:uLnTx/>
                  <a:uFillTx/>
                  <a:latin typeface="Segoe UI Semibold"/>
                  <a:ea typeface="+mn-ea"/>
                  <a:cs typeface="Segoe UI" panose="020B0502040204020203" pitchFamily="34" charset="0"/>
                </a:rPr>
                <a:t>On-premises applications</a:t>
              </a:r>
            </a:p>
          </p:txBody>
        </p:sp>
        <p:grpSp>
          <p:nvGrpSpPr>
            <p:cNvPr id="326" name="Group 325">
              <a:extLst>
                <a:ext uri="{FF2B5EF4-FFF2-40B4-BE49-F238E27FC236}">
                  <a16:creationId xmlns:a16="http://schemas.microsoft.com/office/drawing/2014/main" id="{A5902301-89DC-939C-61AB-57F4A58AA1BF}"/>
                </a:ext>
              </a:extLst>
            </p:cNvPr>
            <p:cNvGrpSpPr/>
            <p:nvPr/>
          </p:nvGrpSpPr>
          <p:grpSpPr>
            <a:xfrm>
              <a:off x="9526339" y="5590108"/>
              <a:ext cx="1770529" cy="765598"/>
              <a:chOff x="9742337" y="5590108"/>
              <a:chExt cx="1770529" cy="765598"/>
            </a:xfrm>
          </p:grpSpPr>
          <p:sp>
            <p:nvSpPr>
              <p:cNvPr id="208" name="Text Placeholder 31">
                <a:extLst>
                  <a:ext uri="{FF2B5EF4-FFF2-40B4-BE49-F238E27FC236}">
                    <a16:creationId xmlns:a16="http://schemas.microsoft.com/office/drawing/2014/main" id="{B5EE8086-F240-A44F-2772-85DA72D7BB15}"/>
                  </a:ext>
                </a:extLst>
              </p:cNvPr>
              <p:cNvSpPr txBox="1">
                <a:spLocks/>
              </p:cNvSpPr>
              <p:nvPr/>
            </p:nvSpPr>
            <p:spPr>
              <a:xfrm>
                <a:off x="9742337" y="5590108"/>
                <a:ext cx="1770529" cy="184666"/>
              </a:xfrm>
              <a:prstGeom prst="rect">
                <a:avLst/>
              </a:prstGeom>
            </p:spPr>
            <p:txBody>
              <a:bodyPr vert="horz" wrap="square" lIns="0" tIns="0" rIns="0" bIns="0" rtlCol="0" anchor="b"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5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2917">
                          <a:srgbClr val="282828"/>
                        </a:gs>
                        <a:gs pos="100000">
                          <a:srgbClr val="282828"/>
                        </a:gs>
                      </a:gsLst>
                      <a:lin ang="5400000" scaled="0"/>
                    </a:gradFill>
                    <a:effectLst/>
                    <a:uLnTx/>
                    <a:uFillTx/>
                    <a:latin typeface="Segoe UI Semibold"/>
                    <a:ea typeface="+mn-ea"/>
                    <a:cs typeface="Segoe UI" panose="020B0502040204020203" pitchFamily="34" charset="0"/>
                  </a:rPr>
                  <a:t>Websites</a:t>
                </a:r>
              </a:p>
            </p:txBody>
          </p:sp>
          <p:grpSp>
            <p:nvGrpSpPr>
              <p:cNvPr id="321" name="Group 320">
                <a:extLst>
                  <a:ext uri="{FF2B5EF4-FFF2-40B4-BE49-F238E27FC236}">
                    <a16:creationId xmlns:a16="http://schemas.microsoft.com/office/drawing/2014/main" id="{ACACA5B2-7914-5499-27FB-449C076A3A67}"/>
                  </a:ext>
                </a:extLst>
              </p:cNvPr>
              <p:cNvGrpSpPr/>
              <p:nvPr/>
            </p:nvGrpSpPr>
            <p:grpSpPr>
              <a:xfrm>
                <a:off x="10358695" y="5815584"/>
                <a:ext cx="540122" cy="540122"/>
                <a:chOff x="10358695" y="5815584"/>
                <a:chExt cx="540122" cy="540122"/>
              </a:xfrm>
            </p:grpSpPr>
            <p:sp>
              <p:nvSpPr>
                <p:cNvPr id="209" name="Oval 208">
                  <a:extLst>
                    <a:ext uri="{FF2B5EF4-FFF2-40B4-BE49-F238E27FC236}">
                      <a16:creationId xmlns:a16="http://schemas.microsoft.com/office/drawing/2014/main" id="{1C89E782-DDBB-3839-AD03-CA1CB13BF991}"/>
                    </a:ext>
                  </a:extLst>
                </p:cNvPr>
                <p:cNvSpPr/>
                <p:nvPr/>
              </p:nvSpPr>
              <p:spPr bwMode="auto">
                <a:xfrm>
                  <a:off x="10358695" y="5815584"/>
                  <a:ext cx="540122" cy="54012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8" name="globe_6" title="Icon of a monitor in front of a sphere made of lines">
                  <a:extLst>
                    <a:ext uri="{FF2B5EF4-FFF2-40B4-BE49-F238E27FC236}">
                      <a16:creationId xmlns:a16="http://schemas.microsoft.com/office/drawing/2014/main" id="{719767AE-EEB9-A075-3208-DD876CF87E7D}"/>
                    </a:ext>
                  </a:extLst>
                </p:cNvPr>
                <p:cNvSpPr>
                  <a:spLocks noChangeAspect="1" noEditPoints="1"/>
                </p:cNvSpPr>
                <p:nvPr/>
              </p:nvSpPr>
              <p:spPr bwMode="auto">
                <a:xfrm>
                  <a:off x="10461396" y="5906360"/>
                  <a:ext cx="334720" cy="35857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grpSp>
        </p:grpSp>
        <p:sp>
          <p:nvSpPr>
            <p:cNvPr id="202" name="Text Placeholder 29">
              <a:extLst>
                <a:ext uri="{FF2B5EF4-FFF2-40B4-BE49-F238E27FC236}">
                  <a16:creationId xmlns:a16="http://schemas.microsoft.com/office/drawing/2014/main" id="{7BCB9441-A274-6E47-C102-6665A2140F58}"/>
                </a:ext>
              </a:extLst>
            </p:cNvPr>
            <p:cNvSpPr txBox="1">
              <a:spLocks/>
            </p:cNvSpPr>
            <p:nvPr/>
          </p:nvSpPr>
          <p:spPr>
            <a:xfrm>
              <a:off x="9207882" y="2194011"/>
              <a:ext cx="2407442" cy="184666"/>
            </a:xfrm>
            <a:prstGeom prst="rect">
              <a:avLst/>
            </a:prstGeom>
          </p:spPr>
          <p:txBody>
            <a:bodyPr vert="horz" wrap="square" lIns="0" tIns="0" rIns="0" bIns="0" rtlCol="0" anchor="t"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45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2917">
                        <a:srgbClr val="282828"/>
                      </a:gs>
                      <a:gs pos="100000">
                        <a:srgbClr val="282828"/>
                      </a:gs>
                    </a:gsLst>
                    <a:lin ang="5400000" scaled="0"/>
                  </a:gradFill>
                  <a:effectLst/>
                  <a:uLnTx/>
                  <a:uFillTx/>
                  <a:latin typeface="Segoe UI Semibold"/>
                  <a:ea typeface="+mn-ea"/>
                  <a:cs typeface="Segoe UI" panose="020B0502040204020203" pitchFamily="34" charset="0"/>
                </a:rPr>
                <a:t>SaaS apps</a:t>
              </a:r>
            </a:p>
          </p:txBody>
        </p:sp>
        <p:grpSp>
          <p:nvGrpSpPr>
            <p:cNvPr id="322" name="Group 321">
              <a:extLst>
                <a:ext uri="{FF2B5EF4-FFF2-40B4-BE49-F238E27FC236}">
                  <a16:creationId xmlns:a16="http://schemas.microsoft.com/office/drawing/2014/main" id="{4DB1056C-E51E-9E0E-0046-96E47E066A59}"/>
                </a:ext>
              </a:extLst>
            </p:cNvPr>
            <p:cNvGrpSpPr/>
            <p:nvPr/>
          </p:nvGrpSpPr>
          <p:grpSpPr>
            <a:xfrm>
              <a:off x="9619061" y="2455679"/>
              <a:ext cx="1585085" cy="839640"/>
              <a:chOff x="10038578" y="2558920"/>
              <a:chExt cx="1180356" cy="625251"/>
            </a:xfrm>
          </p:grpSpPr>
          <p:sp>
            <p:nvSpPr>
              <p:cNvPr id="307" name="Freeform 13">
                <a:extLst>
                  <a:ext uri="{FF2B5EF4-FFF2-40B4-BE49-F238E27FC236}">
                    <a16:creationId xmlns:a16="http://schemas.microsoft.com/office/drawing/2014/main" id="{4DEDA177-A067-13A0-9EDC-B1EDD3F655A6}"/>
                  </a:ext>
                  <a:ext uri="{C183D7F6-B498-43B3-948B-1728B52AA6E4}">
                    <adec:decorative xmlns:adec="http://schemas.microsoft.com/office/drawing/2017/decorative" val="1"/>
                  </a:ext>
                </a:extLst>
              </p:cNvPr>
              <p:cNvSpPr>
                <a:spLocks noChangeAspect="1"/>
              </p:cNvSpPr>
              <p:nvPr/>
            </p:nvSpPr>
            <p:spPr bwMode="auto">
              <a:xfrm flipH="1">
                <a:off x="10038578" y="2558920"/>
                <a:ext cx="1180356" cy="62525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9050" cap="flat" cmpd="sng" algn="ctr">
                <a:solidFill>
                  <a:schemeClr val="bg2"/>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73"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08" name="Group 307">
                <a:extLst>
                  <a:ext uri="{FF2B5EF4-FFF2-40B4-BE49-F238E27FC236}">
                    <a16:creationId xmlns:a16="http://schemas.microsoft.com/office/drawing/2014/main" id="{7F0286F1-5618-75BF-7F3C-A8AEF256DF4F}"/>
                  </a:ext>
                  <a:ext uri="{C183D7F6-B498-43B3-948B-1728B52AA6E4}">
                    <adec:decorative xmlns:adec="http://schemas.microsoft.com/office/drawing/2017/decorative" val="1"/>
                  </a:ext>
                </a:extLst>
              </p:cNvPr>
              <p:cNvGrpSpPr/>
              <p:nvPr/>
            </p:nvGrpSpPr>
            <p:grpSpPr>
              <a:xfrm>
                <a:off x="10132620" y="2691282"/>
                <a:ext cx="958149" cy="459954"/>
                <a:chOff x="9911908" y="2110351"/>
                <a:chExt cx="1452091" cy="697074"/>
              </a:xfrm>
            </p:grpSpPr>
            <p:pic>
              <p:nvPicPr>
                <p:cNvPr id="309" name="Graphic 308">
                  <a:extLst>
                    <a:ext uri="{FF2B5EF4-FFF2-40B4-BE49-F238E27FC236}">
                      <a16:creationId xmlns:a16="http://schemas.microsoft.com/office/drawing/2014/main" id="{CC8E5D4A-C3B1-3E0D-BD8D-CEECB0D6CD81}"/>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689650" y="2110351"/>
                  <a:ext cx="302082" cy="302083"/>
                </a:xfrm>
                <a:prstGeom prst="rect">
                  <a:avLst/>
                </a:prstGeom>
              </p:spPr>
            </p:pic>
            <p:pic>
              <p:nvPicPr>
                <p:cNvPr id="310" name="Picture 309">
                  <a:extLst>
                    <a:ext uri="{FF2B5EF4-FFF2-40B4-BE49-F238E27FC236}">
                      <a16:creationId xmlns:a16="http://schemas.microsoft.com/office/drawing/2014/main" id="{3D89ECBB-04D2-9555-F415-56831B6ABD1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911908" y="2498701"/>
                  <a:ext cx="373497" cy="261581"/>
                </a:xfrm>
                <a:prstGeom prst="rect">
                  <a:avLst/>
                </a:prstGeom>
              </p:spPr>
            </p:pic>
            <p:pic>
              <p:nvPicPr>
                <p:cNvPr id="311" name="Picture 4" descr="Zoom Video Conferencing - Shining Waters">
                  <a:extLst>
                    <a:ext uri="{FF2B5EF4-FFF2-40B4-BE49-F238E27FC236}">
                      <a16:creationId xmlns:a16="http://schemas.microsoft.com/office/drawing/2014/main" id="{222FB9A2-5322-83B2-76C0-69CF66FB846E}"/>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11008133" y="2451559"/>
                  <a:ext cx="355866" cy="355866"/>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6" descr="Icon request: facebook-workplace · Issue #10185 · FortAwesome/Font-Awesome  · GitHub">
                  <a:extLst>
                    <a:ext uri="{FF2B5EF4-FFF2-40B4-BE49-F238E27FC236}">
                      <a16:creationId xmlns:a16="http://schemas.microsoft.com/office/drawing/2014/main" id="{E33132FB-8F2A-4576-1831-E50151515BC7}"/>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10350817" y="2129652"/>
                  <a:ext cx="280579" cy="298534"/>
                </a:xfrm>
                <a:prstGeom prst="rect">
                  <a:avLst/>
                </a:prstGeom>
                <a:noFill/>
                <a:extLst>
                  <a:ext uri="{909E8E84-426E-40DD-AFC4-6F175D3DCCD1}">
                    <a14:hiddenFill xmlns:a14="http://schemas.microsoft.com/office/drawing/2010/main">
                      <a:solidFill>
                        <a:srgbClr val="FFFFFF"/>
                      </a:solidFill>
                    </a14:hiddenFill>
                  </a:ext>
                </a:extLst>
              </p:spPr>
            </p:pic>
            <p:pic>
              <p:nvPicPr>
                <p:cNvPr id="313" name="Picture 312">
                  <a:extLst>
                    <a:ext uri="{FF2B5EF4-FFF2-40B4-BE49-F238E27FC236}">
                      <a16:creationId xmlns:a16="http://schemas.microsoft.com/office/drawing/2014/main" id="{A0DAB873-4CEC-24BA-5A6E-FCB251D5C656}"/>
                    </a:ext>
                    <a:ext uri="{C183D7F6-B498-43B3-948B-1728B52AA6E4}">
                      <adec:decorative xmlns:adec="http://schemas.microsoft.com/office/drawing/2017/decorative" val="1"/>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10406364" y="2536163"/>
                  <a:ext cx="525288" cy="186654"/>
                </a:xfrm>
                <a:prstGeom prst="rect">
                  <a:avLst/>
                </a:prstGeom>
              </p:spPr>
            </p:pic>
          </p:grpSp>
        </p:grpSp>
        <p:sp>
          <p:nvSpPr>
            <p:cNvPr id="210" name="Text Placeholder 29">
              <a:extLst>
                <a:ext uri="{FF2B5EF4-FFF2-40B4-BE49-F238E27FC236}">
                  <a16:creationId xmlns:a16="http://schemas.microsoft.com/office/drawing/2014/main" id="{F8FB7D9B-5009-83A2-59D9-DAF7F700F4ED}"/>
                </a:ext>
              </a:extLst>
            </p:cNvPr>
            <p:cNvSpPr txBox="1">
              <a:spLocks/>
            </p:cNvSpPr>
            <p:nvPr/>
          </p:nvSpPr>
          <p:spPr>
            <a:xfrm>
              <a:off x="9194967" y="1273414"/>
              <a:ext cx="2433272" cy="184666"/>
            </a:xfrm>
            <a:prstGeom prst="rect">
              <a:avLst/>
            </a:prstGeom>
          </p:spPr>
          <p:txBody>
            <a:bodyPr vert="horz" wrap="square" lIns="0" tIns="0" rIns="0" bIns="0" rtlCol="0" anchor="t" anchorCtr="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455">
                <a:defRPr/>
              </a:pPr>
              <a:r>
                <a:rPr lang="en-US" sz="1200">
                  <a:gradFill>
                    <a:gsLst>
                      <a:gs pos="2917">
                        <a:srgbClr val="282828"/>
                      </a:gs>
                      <a:gs pos="100000">
                        <a:srgbClr val="282828"/>
                      </a:gs>
                    </a:gsLst>
                    <a:lin ang="5400000" scaled="0"/>
                  </a:gradFill>
                  <a:latin typeface="Segoe UI Semibold"/>
                  <a:cs typeface="Segoe UI"/>
                </a:rPr>
                <a:t>Data</a:t>
              </a:r>
              <a:endParaRPr lang="en-US" sz="1200">
                <a:solidFill>
                  <a:srgbClr val="282828"/>
                </a:solidFill>
                <a:latin typeface="Segoe UI Semibold"/>
              </a:endParaRPr>
            </a:p>
          </p:txBody>
        </p:sp>
        <p:grpSp>
          <p:nvGrpSpPr>
            <p:cNvPr id="320" name="Group 319">
              <a:extLst>
                <a:ext uri="{FF2B5EF4-FFF2-40B4-BE49-F238E27FC236}">
                  <a16:creationId xmlns:a16="http://schemas.microsoft.com/office/drawing/2014/main" id="{DF3A0B0E-4367-8026-52D7-A54D4B1506B8}"/>
                </a:ext>
              </a:extLst>
            </p:cNvPr>
            <p:cNvGrpSpPr/>
            <p:nvPr/>
          </p:nvGrpSpPr>
          <p:grpSpPr>
            <a:xfrm>
              <a:off x="10141542" y="1484142"/>
              <a:ext cx="540122" cy="540122"/>
              <a:chOff x="10358695" y="1607042"/>
              <a:chExt cx="540122" cy="540122"/>
            </a:xfrm>
          </p:grpSpPr>
          <p:sp>
            <p:nvSpPr>
              <p:cNvPr id="211" name="Oval 210">
                <a:extLst>
                  <a:ext uri="{FF2B5EF4-FFF2-40B4-BE49-F238E27FC236}">
                    <a16:creationId xmlns:a16="http://schemas.microsoft.com/office/drawing/2014/main" id="{411A21D2-47F1-F168-CC36-C371F3F9D11D}"/>
                  </a:ext>
                </a:extLst>
              </p:cNvPr>
              <p:cNvSpPr/>
              <p:nvPr/>
            </p:nvSpPr>
            <p:spPr bwMode="auto">
              <a:xfrm>
                <a:off x="10358695" y="1607042"/>
                <a:ext cx="540122" cy="54012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5" name="Processing_E9F5" title="Icon of two interlocked gears">
                <a:extLst>
                  <a:ext uri="{FF2B5EF4-FFF2-40B4-BE49-F238E27FC236}">
                    <a16:creationId xmlns:a16="http://schemas.microsoft.com/office/drawing/2014/main" id="{49D4DB3A-7BB7-5ECD-D613-24630944E93C}"/>
                  </a:ext>
                </a:extLst>
              </p:cNvPr>
              <p:cNvSpPr>
                <a:spLocks noChangeAspect="1" noEditPoints="1"/>
              </p:cNvSpPr>
              <p:nvPr/>
            </p:nvSpPr>
            <p:spPr bwMode="auto">
              <a:xfrm>
                <a:off x="10444751" y="1716846"/>
                <a:ext cx="368011" cy="32051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solidFill>
                    <a:srgbClr val="282828"/>
                  </a:solidFill>
                  <a:latin typeface="Segoe UI"/>
                </a:endParaRPr>
              </a:p>
            </p:txBody>
          </p:sp>
        </p:grpSp>
        <p:grpSp>
          <p:nvGrpSpPr>
            <p:cNvPr id="14" name="Group 13">
              <a:extLst>
                <a:ext uri="{FF2B5EF4-FFF2-40B4-BE49-F238E27FC236}">
                  <a16:creationId xmlns:a16="http://schemas.microsoft.com/office/drawing/2014/main" id="{681586B6-3AA9-5425-0EBB-C013EB798A75}"/>
                </a:ext>
              </a:extLst>
            </p:cNvPr>
            <p:cNvGrpSpPr/>
            <p:nvPr/>
          </p:nvGrpSpPr>
          <p:grpSpPr>
            <a:xfrm>
              <a:off x="1132579" y="5646019"/>
              <a:ext cx="540122" cy="540122"/>
              <a:chOff x="1099259" y="5646019"/>
              <a:chExt cx="540122" cy="540122"/>
            </a:xfrm>
          </p:grpSpPr>
          <p:sp>
            <p:nvSpPr>
              <p:cNvPr id="8" name="Oval 7">
                <a:extLst>
                  <a:ext uri="{FF2B5EF4-FFF2-40B4-BE49-F238E27FC236}">
                    <a16:creationId xmlns:a16="http://schemas.microsoft.com/office/drawing/2014/main" id="{53D8D4D8-9082-55EC-7005-1ACA39B0373A}"/>
                  </a:ext>
                </a:extLst>
              </p:cNvPr>
              <p:cNvSpPr/>
              <p:nvPr/>
            </p:nvSpPr>
            <p:spPr bwMode="auto">
              <a:xfrm>
                <a:off x="1099259" y="5646019"/>
                <a:ext cx="540122" cy="5401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 name="Devices3_EA6C" title="Icon of a cellphone in front of a monitor">
                <a:extLst>
                  <a:ext uri="{FF2B5EF4-FFF2-40B4-BE49-F238E27FC236}">
                    <a16:creationId xmlns:a16="http://schemas.microsoft.com/office/drawing/2014/main" id="{C7B5B763-E2D0-9041-B2B1-3FB0A39BDBF3}"/>
                  </a:ext>
                </a:extLst>
              </p:cNvPr>
              <p:cNvSpPr>
                <a:spLocks noChangeAspect="1" noEditPoints="1"/>
              </p:cNvSpPr>
              <p:nvPr/>
            </p:nvSpPr>
            <p:spPr bwMode="auto">
              <a:xfrm>
                <a:off x="1201201" y="5799611"/>
                <a:ext cx="336238" cy="232939"/>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sz="882">
                  <a:gradFill>
                    <a:gsLst>
                      <a:gs pos="0">
                        <a:srgbClr val="505050"/>
                      </a:gs>
                      <a:gs pos="100000">
                        <a:srgbClr val="505050"/>
                      </a:gs>
                    </a:gsLst>
                  </a:gradFill>
                  <a:latin typeface="Segoe UI"/>
                </a:endParaRPr>
              </a:p>
            </p:txBody>
          </p:sp>
        </p:grpSp>
        <p:grpSp>
          <p:nvGrpSpPr>
            <p:cNvPr id="15" name="Group 14">
              <a:extLst>
                <a:ext uri="{FF2B5EF4-FFF2-40B4-BE49-F238E27FC236}">
                  <a16:creationId xmlns:a16="http://schemas.microsoft.com/office/drawing/2014/main" id="{0E2B173C-F41A-A2D3-E353-15BCF80B5E47}"/>
                </a:ext>
              </a:extLst>
            </p:cNvPr>
            <p:cNvGrpSpPr/>
            <p:nvPr/>
          </p:nvGrpSpPr>
          <p:grpSpPr>
            <a:xfrm>
              <a:off x="1132579" y="4608456"/>
              <a:ext cx="540122" cy="540122"/>
              <a:chOff x="1099259" y="4510639"/>
              <a:chExt cx="540122" cy="540122"/>
            </a:xfrm>
          </p:grpSpPr>
          <p:sp>
            <p:nvSpPr>
              <p:cNvPr id="4" name="Oval 3">
                <a:extLst>
                  <a:ext uri="{FF2B5EF4-FFF2-40B4-BE49-F238E27FC236}">
                    <a16:creationId xmlns:a16="http://schemas.microsoft.com/office/drawing/2014/main" id="{627BB723-6ACC-00B9-104B-B937C9A6E345}"/>
                  </a:ext>
                </a:extLst>
              </p:cNvPr>
              <p:cNvSpPr/>
              <p:nvPr/>
            </p:nvSpPr>
            <p:spPr bwMode="auto">
              <a:xfrm>
                <a:off x="1099259" y="4510639"/>
                <a:ext cx="540122" cy="5401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Commitments_EC4D" title="Icon of a handshake">
                <a:extLst>
                  <a:ext uri="{FF2B5EF4-FFF2-40B4-BE49-F238E27FC236}">
                    <a16:creationId xmlns:a16="http://schemas.microsoft.com/office/drawing/2014/main" id="{54C7F2A9-0E26-DDE0-FF97-DFD7696CE33C}"/>
                  </a:ext>
                </a:extLst>
              </p:cNvPr>
              <p:cNvSpPr>
                <a:spLocks noChangeAspect="1" noEditPoints="1"/>
              </p:cNvSpPr>
              <p:nvPr/>
            </p:nvSpPr>
            <p:spPr bwMode="auto">
              <a:xfrm>
                <a:off x="1190213" y="4612765"/>
                <a:ext cx="358214" cy="335871"/>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14"/>
                <a:endParaRPr lang="en-US">
                  <a:gradFill>
                    <a:gsLst>
                      <a:gs pos="0">
                        <a:srgbClr val="505050"/>
                      </a:gs>
                      <a:gs pos="100000">
                        <a:srgbClr val="505050"/>
                      </a:gs>
                    </a:gsLst>
                    <a:lin ang="5400000" scaled="1"/>
                  </a:gradFill>
                  <a:latin typeface="Segoe UI"/>
                </a:endParaRPr>
              </a:p>
            </p:txBody>
          </p:sp>
        </p:grpSp>
        <p:grpSp>
          <p:nvGrpSpPr>
            <p:cNvPr id="16" name="Group 15">
              <a:extLst>
                <a:ext uri="{FF2B5EF4-FFF2-40B4-BE49-F238E27FC236}">
                  <a16:creationId xmlns:a16="http://schemas.microsoft.com/office/drawing/2014/main" id="{A0833AA3-DE25-E974-04B2-C42BF34EF81C}"/>
                </a:ext>
              </a:extLst>
            </p:cNvPr>
            <p:cNvGrpSpPr/>
            <p:nvPr/>
          </p:nvGrpSpPr>
          <p:grpSpPr>
            <a:xfrm>
              <a:off x="10112818" y="4994114"/>
              <a:ext cx="540122" cy="540122"/>
              <a:chOff x="10162047" y="4988387"/>
              <a:chExt cx="540122" cy="540122"/>
            </a:xfrm>
          </p:grpSpPr>
          <p:sp>
            <p:nvSpPr>
              <p:cNvPr id="11" name="Oval 10">
                <a:extLst>
                  <a:ext uri="{FF2B5EF4-FFF2-40B4-BE49-F238E27FC236}">
                    <a16:creationId xmlns:a16="http://schemas.microsoft.com/office/drawing/2014/main" id="{6A269BE2-A008-6204-0FAD-4744E25136E0}"/>
                  </a:ext>
                </a:extLst>
              </p:cNvPr>
              <p:cNvSpPr/>
              <p:nvPr/>
            </p:nvSpPr>
            <p:spPr bwMode="auto">
              <a:xfrm>
                <a:off x="10162047" y="4988387"/>
                <a:ext cx="540122" cy="54012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9" name="Graphic 10">
                <a:extLst>
                  <a:ext uri="{FF2B5EF4-FFF2-40B4-BE49-F238E27FC236}">
                    <a16:creationId xmlns:a16="http://schemas.microsoft.com/office/drawing/2014/main" id="{BA6AFFE8-0C5F-CA29-D066-A1AC7EE1A353}"/>
                  </a:ext>
                  <a:ext uri="{C183D7F6-B498-43B3-948B-1728B52AA6E4}">
                    <adec:decorative xmlns:adec="http://schemas.microsoft.com/office/drawing/2017/decorative" val="1"/>
                  </a:ext>
                </a:extLst>
              </p:cNvPr>
              <p:cNvSpPr/>
              <p:nvPr/>
            </p:nvSpPr>
            <p:spPr>
              <a:xfrm>
                <a:off x="10302432" y="5085418"/>
                <a:ext cx="282500" cy="322913"/>
              </a:xfrm>
              <a:custGeom>
                <a:avLst/>
                <a:gdLst>
                  <a:gd name="connsiteX0" fmla="*/ 183583 w 303862"/>
                  <a:gd name="connsiteY0" fmla="*/ 142084 h 347331"/>
                  <a:gd name="connsiteX1" fmla="*/ 217205 w 303862"/>
                  <a:gd name="connsiteY1" fmla="*/ 142084 h 347331"/>
                  <a:gd name="connsiteX2" fmla="*/ 303862 w 303862"/>
                  <a:gd name="connsiteY2" fmla="*/ 227334 h 347331"/>
                  <a:gd name="connsiteX3" fmla="*/ 303862 w 303862"/>
                  <a:gd name="connsiteY3" fmla="*/ 347331 h 347331"/>
                  <a:gd name="connsiteX4" fmla="*/ 183583 w 303862"/>
                  <a:gd name="connsiteY4" fmla="*/ 121404 h 347331"/>
                  <a:gd name="connsiteX5" fmla="*/ 183583 w 303862"/>
                  <a:gd name="connsiteY5" fmla="*/ 92987 h 347331"/>
                  <a:gd name="connsiteX6" fmla="*/ 0 w 303862"/>
                  <a:gd name="connsiteY6" fmla="*/ 92987 h 347331"/>
                  <a:gd name="connsiteX7" fmla="*/ 0 w 303862"/>
                  <a:gd name="connsiteY7" fmla="*/ 347331 h 347331"/>
                  <a:gd name="connsiteX8" fmla="*/ 69776 w 303862"/>
                  <a:gd name="connsiteY8" fmla="*/ 347331 h 347331"/>
                  <a:gd name="connsiteX9" fmla="*/ 69776 w 303862"/>
                  <a:gd name="connsiteY9" fmla="*/ 277556 h 347331"/>
                  <a:gd name="connsiteX10" fmla="*/ 117606 w 303862"/>
                  <a:gd name="connsiteY10" fmla="*/ 277556 h 347331"/>
                  <a:gd name="connsiteX11" fmla="*/ 117606 w 303862"/>
                  <a:gd name="connsiteY11" fmla="*/ 347331 h 347331"/>
                  <a:gd name="connsiteX12" fmla="*/ 183583 w 303862"/>
                  <a:gd name="connsiteY12" fmla="*/ 347331 h 347331"/>
                  <a:gd name="connsiteX13" fmla="*/ 183583 w 303862"/>
                  <a:gd name="connsiteY13" fmla="*/ 142084 h 347331"/>
                  <a:gd name="connsiteX14" fmla="*/ 183583 w 303862"/>
                  <a:gd name="connsiteY14" fmla="*/ 121404 h 347331"/>
                  <a:gd name="connsiteX15" fmla="*/ 183583 w 303862"/>
                  <a:gd name="connsiteY15" fmla="*/ 121404 h 347331"/>
                  <a:gd name="connsiteX16" fmla="*/ 183583 w 303862"/>
                  <a:gd name="connsiteY16" fmla="*/ 121404 h 347331"/>
                  <a:gd name="connsiteX17" fmla="*/ 164170 w 303862"/>
                  <a:gd name="connsiteY17" fmla="*/ 92987 h 347331"/>
                  <a:gd name="connsiteX18" fmla="*/ 164170 w 303862"/>
                  <a:gd name="connsiteY18" fmla="*/ 47830 h 347331"/>
                  <a:gd name="connsiteX19" fmla="*/ 20680 w 303862"/>
                  <a:gd name="connsiteY19" fmla="*/ 47830 h 347331"/>
                  <a:gd name="connsiteX20" fmla="*/ 20680 w 303862"/>
                  <a:gd name="connsiteY20" fmla="*/ 92987 h 347331"/>
                  <a:gd name="connsiteX21" fmla="*/ 116340 w 303862"/>
                  <a:gd name="connsiteY21" fmla="*/ 47830 h 347331"/>
                  <a:gd name="connsiteX22" fmla="*/ 116340 w 303862"/>
                  <a:gd name="connsiteY22" fmla="*/ 0 h 347331"/>
                  <a:gd name="connsiteX23" fmla="*/ 68510 w 303862"/>
                  <a:gd name="connsiteY23" fmla="*/ 0 h 347331"/>
                  <a:gd name="connsiteX24" fmla="*/ 68510 w 303862"/>
                  <a:gd name="connsiteY24" fmla="*/ 47830 h 347331"/>
                  <a:gd name="connsiteX25" fmla="*/ 46423 w 303862"/>
                  <a:gd name="connsiteY25" fmla="*/ 136879 h 347331"/>
                  <a:gd name="connsiteX26" fmla="*/ 46423 w 303862"/>
                  <a:gd name="connsiteY26" fmla="*/ 166561 h 347331"/>
                  <a:gd name="connsiteX27" fmla="*/ 91721 w 303862"/>
                  <a:gd name="connsiteY27" fmla="*/ 136879 h 347331"/>
                  <a:gd name="connsiteX28" fmla="*/ 91721 w 303862"/>
                  <a:gd name="connsiteY28" fmla="*/ 166561 h 347331"/>
                  <a:gd name="connsiteX29" fmla="*/ 139552 w 303862"/>
                  <a:gd name="connsiteY29" fmla="*/ 136879 h 347331"/>
                  <a:gd name="connsiteX30" fmla="*/ 139552 w 303862"/>
                  <a:gd name="connsiteY30" fmla="*/ 166561 h 347331"/>
                  <a:gd name="connsiteX31" fmla="*/ 46423 w 303862"/>
                  <a:gd name="connsiteY31" fmla="*/ 206654 h 347331"/>
                  <a:gd name="connsiteX32" fmla="*/ 46423 w 303862"/>
                  <a:gd name="connsiteY32" fmla="*/ 237603 h 347331"/>
                  <a:gd name="connsiteX33" fmla="*/ 91721 w 303862"/>
                  <a:gd name="connsiteY33" fmla="*/ 206654 h 347331"/>
                  <a:gd name="connsiteX34" fmla="*/ 91721 w 303862"/>
                  <a:gd name="connsiteY34" fmla="*/ 237603 h 347331"/>
                  <a:gd name="connsiteX35" fmla="*/ 139552 w 303862"/>
                  <a:gd name="connsiteY35" fmla="*/ 206654 h 347331"/>
                  <a:gd name="connsiteX36" fmla="*/ 139552 w 303862"/>
                  <a:gd name="connsiteY36" fmla="*/ 237603 h 347331"/>
                  <a:gd name="connsiteX37" fmla="*/ 226209 w 303862"/>
                  <a:gd name="connsiteY37" fmla="*/ 347331 h 347331"/>
                  <a:gd name="connsiteX38" fmla="*/ 259830 w 303862"/>
                  <a:gd name="connsiteY38" fmla="*/ 347331 h 347331"/>
                  <a:gd name="connsiteX39" fmla="*/ 226209 w 303862"/>
                  <a:gd name="connsiteY39" fmla="*/ 303440 h 347331"/>
                  <a:gd name="connsiteX40" fmla="*/ 259830 w 303862"/>
                  <a:gd name="connsiteY40" fmla="*/ 303440 h 347331"/>
                  <a:gd name="connsiteX41" fmla="*/ 226209 w 303862"/>
                  <a:gd name="connsiteY41" fmla="*/ 258283 h 347331"/>
                  <a:gd name="connsiteX42" fmla="*/ 259830 w 303862"/>
                  <a:gd name="connsiteY42" fmla="*/ 258283 h 347331"/>
                  <a:gd name="connsiteX43" fmla="*/ 226209 w 303862"/>
                  <a:gd name="connsiteY43" fmla="*/ 214392 h 347331"/>
                  <a:gd name="connsiteX44" fmla="*/ 259830 w 303862"/>
                  <a:gd name="connsiteY44" fmla="*/ 214392 h 347331"/>
                  <a:gd name="connsiteX0" fmla="*/ 183583 w 303862"/>
                  <a:gd name="connsiteY0" fmla="*/ 142084 h 347331"/>
                  <a:gd name="connsiteX1" fmla="*/ 217205 w 303862"/>
                  <a:gd name="connsiteY1" fmla="*/ 142084 h 347331"/>
                  <a:gd name="connsiteX2" fmla="*/ 303862 w 303862"/>
                  <a:gd name="connsiteY2" fmla="*/ 227334 h 347331"/>
                  <a:gd name="connsiteX3" fmla="*/ 303862 w 303862"/>
                  <a:gd name="connsiteY3" fmla="*/ 347331 h 347331"/>
                  <a:gd name="connsiteX4" fmla="*/ 183583 w 303862"/>
                  <a:gd name="connsiteY4" fmla="*/ 121404 h 347331"/>
                  <a:gd name="connsiteX5" fmla="*/ 183583 w 303862"/>
                  <a:gd name="connsiteY5" fmla="*/ 92987 h 347331"/>
                  <a:gd name="connsiteX6" fmla="*/ 0 w 303862"/>
                  <a:gd name="connsiteY6" fmla="*/ 92987 h 347331"/>
                  <a:gd name="connsiteX7" fmla="*/ 0 w 303862"/>
                  <a:gd name="connsiteY7" fmla="*/ 347331 h 347331"/>
                  <a:gd name="connsiteX8" fmla="*/ 69776 w 303862"/>
                  <a:gd name="connsiteY8" fmla="*/ 347331 h 347331"/>
                  <a:gd name="connsiteX9" fmla="*/ 69776 w 303862"/>
                  <a:gd name="connsiteY9" fmla="*/ 277556 h 347331"/>
                  <a:gd name="connsiteX10" fmla="*/ 117606 w 303862"/>
                  <a:gd name="connsiteY10" fmla="*/ 277556 h 347331"/>
                  <a:gd name="connsiteX11" fmla="*/ 117606 w 303862"/>
                  <a:gd name="connsiteY11" fmla="*/ 347331 h 347331"/>
                  <a:gd name="connsiteX12" fmla="*/ 183583 w 303862"/>
                  <a:gd name="connsiteY12" fmla="*/ 347331 h 347331"/>
                  <a:gd name="connsiteX13" fmla="*/ 183583 w 303862"/>
                  <a:gd name="connsiteY13" fmla="*/ 142084 h 347331"/>
                  <a:gd name="connsiteX14" fmla="*/ 183583 w 303862"/>
                  <a:gd name="connsiteY14" fmla="*/ 121404 h 347331"/>
                  <a:gd name="connsiteX15" fmla="*/ 183583 w 303862"/>
                  <a:gd name="connsiteY15" fmla="*/ 121404 h 347331"/>
                  <a:gd name="connsiteX16" fmla="*/ 183583 w 303862"/>
                  <a:gd name="connsiteY16" fmla="*/ 121404 h 347331"/>
                  <a:gd name="connsiteX17" fmla="*/ 164170 w 303862"/>
                  <a:gd name="connsiteY17" fmla="*/ 92987 h 347331"/>
                  <a:gd name="connsiteX18" fmla="*/ 164170 w 303862"/>
                  <a:gd name="connsiteY18" fmla="*/ 47830 h 347331"/>
                  <a:gd name="connsiteX19" fmla="*/ 20680 w 303862"/>
                  <a:gd name="connsiteY19" fmla="*/ 47830 h 347331"/>
                  <a:gd name="connsiteX20" fmla="*/ 20680 w 303862"/>
                  <a:gd name="connsiteY20" fmla="*/ 92987 h 347331"/>
                  <a:gd name="connsiteX21" fmla="*/ 116340 w 303862"/>
                  <a:gd name="connsiteY21" fmla="*/ 47830 h 347331"/>
                  <a:gd name="connsiteX22" fmla="*/ 116340 w 303862"/>
                  <a:gd name="connsiteY22" fmla="*/ 0 h 347331"/>
                  <a:gd name="connsiteX23" fmla="*/ 68510 w 303862"/>
                  <a:gd name="connsiteY23" fmla="*/ 0 h 347331"/>
                  <a:gd name="connsiteX24" fmla="*/ 68510 w 303862"/>
                  <a:gd name="connsiteY24" fmla="*/ 47830 h 347331"/>
                  <a:gd name="connsiteX25" fmla="*/ 46423 w 303862"/>
                  <a:gd name="connsiteY25" fmla="*/ 136879 h 347331"/>
                  <a:gd name="connsiteX26" fmla="*/ 46423 w 303862"/>
                  <a:gd name="connsiteY26" fmla="*/ 166561 h 347331"/>
                  <a:gd name="connsiteX27" fmla="*/ 91721 w 303862"/>
                  <a:gd name="connsiteY27" fmla="*/ 136879 h 347331"/>
                  <a:gd name="connsiteX28" fmla="*/ 91721 w 303862"/>
                  <a:gd name="connsiteY28" fmla="*/ 166561 h 347331"/>
                  <a:gd name="connsiteX29" fmla="*/ 139552 w 303862"/>
                  <a:gd name="connsiteY29" fmla="*/ 136879 h 347331"/>
                  <a:gd name="connsiteX30" fmla="*/ 139552 w 303862"/>
                  <a:gd name="connsiteY30" fmla="*/ 166561 h 347331"/>
                  <a:gd name="connsiteX31" fmla="*/ 46423 w 303862"/>
                  <a:gd name="connsiteY31" fmla="*/ 206654 h 347331"/>
                  <a:gd name="connsiteX32" fmla="*/ 46423 w 303862"/>
                  <a:gd name="connsiteY32" fmla="*/ 237603 h 347331"/>
                  <a:gd name="connsiteX33" fmla="*/ 91721 w 303862"/>
                  <a:gd name="connsiteY33" fmla="*/ 206654 h 347331"/>
                  <a:gd name="connsiteX34" fmla="*/ 91721 w 303862"/>
                  <a:gd name="connsiteY34" fmla="*/ 237603 h 347331"/>
                  <a:gd name="connsiteX35" fmla="*/ 139552 w 303862"/>
                  <a:gd name="connsiteY35" fmla="*/ 206654 h 347331"/>
                  <a:gd name="connsiteX36" fmla="*/ 139552 w 303862"/>
                  <a:gd name="connsiteY36" fmla="*/ 237603 h 347331"/>
                  <a:gd name="connsiteX37" fmla="*/ 226209 w 303862"/>
                  <a:gd name="connsiteY37" fmla="*/ 347331 h 347331"/>
                  <a:gd name="connsiteX38" fmla="*/ 259830 w 303862"/>
                  <a:gd name="connsiteY38" fmla="*/ 347331 h 347331"/>
                  <a:gd name="connsiteX39" fmla="*/ 226209 w 303862"/>
                  <a:gd name="connsiteY39" fmla="*/ 303440 h 347331"/>
                  <a:gd name="connsiteX40" fmla="*/ 259830 w 303862"/>
                  <a:gd name="connsiteY40" fmla="*/ 303440 h 347331"/>
                  <a:gd name="connsiteX41" fmla="*/ 226209 w 303862"/>
                  <a:gd name="connsiteY41" fmla="*/ 258283 h 347331"/>
                  <a:gd name="connsiteX42" fmla="*/ 259830 w 303862"/>
                  <a:gd name="connsiteY42" fmla="*/ 258283 h 347331"/>
                  <a:gd name="connsiteX43" fmla="*/ 226209 w 303862"/>
                  <a:gd name="connsiteY43" fmla="*/ 214392 h 347331"/>
                  <a:gd name="connsiteX44" fmla="*/ 259830 w 303862"/>
                  <a:gd name="connsiteY44" fmla="*/ 214392 h 34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03862" h="347331">
                    <a:moveTo>
                      <a:pt x="183583" y="142084"/>
                    </a:moveTo>
                    <a:lnTo>
                      <a:pt x="217205" y="142084"/>
                    </a:lnTo>
                    <a:cubicBezTo>
                      <a:pt x="265035" y="142084"/>
                      <a:pt x="303862" y="180770"/>
                      <a:pt x="303862" y="227334"/>
                    </a:cubicBezTo>
                    <a:lnTo>
                      <a:pt x="303862" y="347331"/>
                    </a:lnTo>
                    <a:moveTo>
                      <a:pt x="183583" y="121404"/>
                    </a:moveTo>
                    <a:lnTo>
                      <a:pt x="183583" y="92987"/>
                    </a:lnTo>
                    <a:lnTo>
                      <a:pt x="0" y="92987"/>
                    </a:lnTo>
                    <a:lnTo>
                      <a:pt x="0" y="347331"/>
                    </a:lnTo>
                    <a:lnTo>
                      <a:pt x="69776" y="347331"/>
                    </a:lnTo>
                    <a:lnTo>
                      <a:pt x="69776" y="277556"/>
                    </a:lnTo>
                    <a:lnTo>
                      <a:pt x="117606" y="277556"/>
                    </a:lnTo>
                    <a:lnTo>
                      <a:pt x="117606" y="347331"/>
                    </a:lnTo>
                    <a:lnTo>
                      <a:pt x="183583" y="347331"/>
                    </a:lnTo>
                    <a:lnTo>
                      <a:pt x="183583" y="142084"/>
                    </a:lnTo>
                    <a:lnTo>
                      <a:pt x="183583" y="121404"/>
                    </a:lnTo>
                    <a:lnTo>
                      <a:pt x="183583" y="121404"/>
                    </a:lnTo>
                    <a:lnTo>
                      <a:pt x="183583" y="121404"/>
                    </a:lnTo>
                    <a:close/>
                    <a:moveTo>
                      <a:pt x="164170" y="92987"/>
                    </a:moveTo>
                    <a:lnTo>
                      <a:pt x="164170" y="47830"/>
                    </a:lnTo>
                    <a:lnTo>
                      <a:pt x="20680" y="47830"/>
                    </a:lnTo>
                    <a:lnTo>
                      <a:pt x="20680" y="92987"/>
                    </a:lnTo>
                    <a:moveTo>
                      <a:pt x="116340" y="47830"/>
                    </a:moveTo>
                    <a:lnTo>
                      <a:pt x="116340" y="0"/>
                    </a:lnTo>
                    <a:lnTo>
                      <a:pt x="68510" y="0"/>
                    </a:lnTo>
                    <a:lnTo>
                      <a:pt x="68510" y="47830"/>
                    </a:lnTo>
                    <a:moveTo>
                      <a:pt x="46423" y="136879"/>
                    </a:moveTo>
                    <a:lnTo>
                      <a:pt x="46423" y="166561"/>
                    </a:lnTo>
                    <a:moveTo>
                      <a:pt x="91721" y="136879"/>
                    </a:moveTo>
                    <a:lnTo>
                      <a:pt x="91721" y="166561"/>
                    </a:lnTo>
                    <a:moveTo>
                      <a:pt x="139552" y="136879"/>
                    </a:moveTo>
                    <a:lnTo>
                      <a:pt x="139552" y="166561"/>
                    </a:lnTo>
                    <a:moveTo>
                      <a:pt x="46423" y="206654"/>
                    </a:moveTo>
                    <a:lnTo>
                      <a:pt x="46423" y="237603"/>
                    </a:lnTo>
                    <a:moveTo>
                      <a:pt x="91721" y="206654"/>
                    </a:moveTo>
                    <a:lnTo>
                      <a:pt x="91721" y="237603"/>
                    </a:lnTo>
                    <a:moveTo>
                      <a:pt x="139552" y="206654"/>
                    </a:moveTo>
                    <a:lnTo>
                      <a:pt x="139552" y="237603"/>
                    </a:lnTo>
                    <a:moveTo>
                      <a:pt x="226209" y="347331"/>
                    </a:moveTo>
                    <a:lnTo>
                      <a:pt x="259830" y="347331"/>
                    </a:lnTo>
                    <a:moveTo>
                      <a:pt x="226209" y="303440"/>
                    </a:moveTo>
                    <a:lnTo>
                      <a:pt x="259830" y="303440"/>
                    </a:lnTo>
                    <a:moveTo>
                      <a:pt x="226209" y="258283"/>
                    </a:moveTo>
                    <a:lnTo>
                      <a:pt x="259830" y="258283"/>
                    </a:lnTo>
                    <a:moveTo>
                      <a:pt x="226209" y="214392"/>
                    </a:moveTo>
                    <a:lnTo>
                      <a:pt x="259830" y="214392"/>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BD7AAAFC-A12D-C4B4-97D0-783212AEEBFB}"/>
                </a:ext>
                <a:ext uri="{C183D7F6-B498-43B3-948B-1728B52AA6E4}">
                  <adec:decorative xmlns:adec="http://schemas.microsoft.com/office/drawing/2017/decorative" val="1"/>
                </a:ext>
              </a:extLst>
            </p:cNvPr>
            <p:cNvGrpSpPr/>
            <p:nvPr/>
          </p:nvGrpSpPr>
          <p:grpSpPr>
            <a:xfrm>
              <a:off x="3870813" y="1487400"/>
              <a:ext cx="4445775" cy="4464690"/>
              <a:chOff x="4980523" y="1998194"/>
              <a:chExt cx="2230954" cy="2230954"/>
            </a:xfrm>
          </p:grpSpPr>
          <p:sp>
            <p:nvSpPr>
              <p:cNvPr id="6" name="Oval 5">
                <a:extLst>
                  <a:ext uri="{FF2B5EF4-FFF2-40B4-BE49-F238E27FC236}">
                    <a16:creationId xmlns:a16="http://schemas.microsoft.com/office/drawing/2014/main" id="{C844A3A7-E2D6-6D33-F3AC-2CDFF2CF8E31}"/>
                  </a:ext>
                </a:extLst>
              </p:cNvPr>
              <p:cNvSpPr/>
              <p:nvPr/>
            </p:nvSpPr>
            <p:spPr bwMode="auto">
              <a:xfrm>
                <a:off x="4980523" y="1998194"/>
                <a:ext cx="2230954" cy="2230954"/>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B15A52C3-9E5D-BEDF-E4A8-EE8ACC73A53C}"/>
                  </a:ext>
                  <a:ext uri="{C183D7F6-B498-43B3-948B-1728B52AA6E4}">
                    <adec:decorative xmlns:adec="http://schemas.microsoft.com/office/drawing/2017/decorative" val="1"/>
                  </a:ext>
                </a:extLst>
              </p:cNvPr>
              <p:cNvGrpSpPr/>
              <p:nvPr/>
            </p:nvGrpSpPr>
            <p:grpSpPr>
              <a:xfrm>
                <a:off x="5080816" y="2106233"/>
                <a:ext cx="2030364" cy="2014882"/>
                <a:chOff x="4905686" y="2339967"/>
                <a:chExt cx="2346014" cy="2386247"/>
              </a:xfrm>
            </p:grpSpPr>
            <p:cxnSp>
              <p:nvCxnSpPr>
                <p:cNvPr id="21" name="Straight Connector 20">
                  <a:extLst>
                    <a:ext uri="{FF2B5EF4-FFF2-40B4-BE49-F238E27FC236}">
                      <a16:creationId xmlns:a16="http://schemas.microsoft.com/office/drawing/2014/main" id="{2D202FEA-26F4-E065-531A-EAAA6CCE302E}"/>
                    </a:ext>
                  </a:extLst>
                </p:cNvPr>
                <p:cNvCxnSpPr>
                  <a:cxnSpLocks/>
                </p:cNvCxnSpPr>
                <p:nvPr/>
              </p:nvCxnSpPr>
              <p:spPr>
                <a:xfrm flipH="1">
                  <a:off x="6450158" y="2437986"/>
                  <a:ext cx="31580" cy="284224"/>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85A65982-5DEA-33D7-6C01-49C2EA6D817A}"/>
                    </a:ext>
                  </a:extLst>
                </p:cNvPr>
                <p:cNvGrpSpPr>
                  <a:grpSpLocks/>
                </p:cNvGrpSpPr>
                <p:nvPr/>
              </p:nvGrpSpPr>
              <p:grpSpPr>
                <a:xfrm>
                  <a:off x="4936915" y="2380838"/>
                  <a:ext cx="2287715" cy="2309879"/>
                  <a:chOff x="3691709" y="1603375"/>
                  <a:chExt cx="4829991" cy="4876800"/>
                </a:xfrm>
              </p:grpSpPr>
              <p:cxnSp>
                <p:nvCxnSpPr>
                  <p:cNvPr id="219" name="Straight Connector 218">
                    <a:extLst>
                      <a:ext uri="{FF2B5EF4-FFF2-40B4-BE49-F238E27FC236}">
                        <a16:creationId xmlns:a16="http://schemas.microsoft.com/office/drawing/2014/main" id="{6FF420EA-CFF8-0F1D-AF22-B972EFCA17E0}"/>
                      </a:ext>
                    </a:extLst>
                  </p:cNvPr>
                  <p:cNvCxnSpPr>
                    <a:cxnSpLocks/>
                  </p:cNvCxnSpPr>
                  <p:nvPr/>
                </p:nvCxnSpPr>
                <p:spPr>
                  <a:xfrm flipH="1" flipV="1">
                    <a:off x="6881813" y="2309813"/>
                    <a:ext cx="1147762" cy="2571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15787C4-DBF1-4DAF-0381-871BE179C32C}"/>
                      </a:ext>
                    </a:extLst>
                  </p:cNvPr>
                  <p:cNvCxnSpPr>
                    <a:cxnSpLocks/>
                  </p:cNvCxnSpPr>
                  <p:nvPr/>
                </p:nvCxnSpPr>
                <p:spPr>
                  <a:xfrm flipH="1" flipV="1">
                    <a:off x="6988175" y="5848350"/>
                    <a:ext cx="571500" cy="1746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1" name="Group 220">
                    <a:extLst>
                      <a:ext uri="{FF2B5EF4-FFF2-40B4-BE49-F238E27FC236}">
                        <a16:creationId xmlns:a16="http://schemas.microsoft.com/office/drawing/2014/main" id="{3FAFD038-4E18-8807-4BA8-2C72CC0407E8}"/>
                      </a:ext>
                    </a:extLst>
                  </p:cNvPr>
                  <p:cNvGrpSpPr>
                    <a:grpSpLocks/>
                  </p:cNvGrpSpPr>
                  <p:nvPr/>
                </p:nvGrpSpPr>
                <p:grpSpPr>
                  <a:xfrm>
                    <a:off x="3691709" y="1603375"/>
                    <a:ext cx="4829991" cy="4876800"/>
                    <a:chOff x="3691709" y="1603375"/>
                    <a:chExt cx="4829991" cy="4876800"/>
                  </a:xfrm>
                </p:grpSpPr>
                <p:cxnSp>
                  <p:nvCxnSpPr>
                    <p:cNvPr id="222" name="Straight Connector 221">
                      <a:extLst>
                        <a:ext uri="{FF2B5EF4-FFF2-40B4-BE49-F238E27FC236}">
                          <a16:creationId xmlns:a16="http://schemas.microsoft.com/office/drawing/2014/main" id="{3FF7F653-86AF-6E9B-BCBA-D1A8D09CF9F6}"/>
                        </a:ext>
                      </a:extLst>
                    </p:cNvPr>
                    <p:cNvCxnSpPr>
                      <a:cxnSpLocks/>
                    </p:cNvCxnSpPr>
                    <p:nvPr/>
                  </p:nvCxnSpPr>
                  <p:spPr>
                    <a:xfrm flipH="1" flipV="1">
                      <a:off x="5721350" y="5632767"/>
                      <a:ext cx="1273175" cy="22193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39A7734-6802-07C8-19B2-D2110C9419C0}"/>
                        </a:ext>
                      </a:extLst>
                    </p:cNvPr>
                    <p:cNvCxnSpPr>
                      <a:cxnSpLocks/>
                    </p:cNvCxnSpPr>
                    <p:nvPr/>
                  </p:nvCxnSpPr>
                  <p:spPr>
                    <a:xfrm flipH="1" flipV="1">
                      <a:off x="5724525" y="5629275"/>
                      <a:ext cx="409575" cy="8509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B39FEDF-6C89-A986-3D38-8ADAED42EB18}"/>
                        </a:ext>
                      </a:extLst>
                    </p:cNvPr>
                    <p:cNvCxnSpPr>
                      <a:cxnSpLocks/>
                    </p:cNvCxnSpPr>
                    <p:nvPr/>
                  </p:nvCxnSpPr>
                  <p:spPr>
                    <a:xfrm flipH="1">
                      <a:off x="4657725" y="5613400"/>
                      <a:ext cx="1089025" cy="3429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5" name="Group 224">
                      <a:extLst>
                        <a:ext uri="{FF2B5EF4-FFF2-40B4-BE49-F238E27FC236}">
                          <a16:creationId xmlns:a16="http://schemas.microsoft.com/office/drawing/2014/main" id="{BB3AAE89-5ABB-546D-440E-7C0FA15B6134}"/>
                        </a:ext>
                      </a:extLst>
                    </p:cNvPr>
                    <p:cNvGrpSpPr>
                      <a:grpSpLocks/>
                    </p:cNvGrpSpPr>
                    <p:nvPr/>
                  </p:nvGrpSpPr>
                  <p:grpSpPr>
                    <a:xfrm>
                      <a:off x="3691709" y="1603375"/>
                      <a:ext cx="4829991" cy="4870450"/>
                      <a:chOff x="3691709" y="1603375"/>
                      <a:chExt cx="4829991" cy="4870450"/>
                    </a:xfrm>
                  </p:grpSpPr>
                  <p:cxnSp>
                    <p:nvCxnSpPr>
                      <p:cNvPr id="226" name="Straight Connector 225">
                        <a:extLst>
                          <a:ext uri="{FF2B5EF4-FFF2-40B4-BE49-F238E27FC236}">
                            <a16:creationId xmlns:a16="http://schemas.microsoft.com/office/drawing/2014/main" id="{C5A4E656-56A4-0A7E-929F-2AEFA69E6CD8}"/>
                          </a:ext>
                        </a:extLst>
                      </p:cNvPr>
                      <p:cNvCxnSpPr>
                        <a:cxnSpLocks/>
                      </p:cNvCxnSpPr>
                      <p:nvPr/>
                    </p:nvCxnSpPr>
                    <p:spPr>
                      <a:xfrm flipH="1">
                        <a:off x="5448300" y="2728913"/>
                        <a:ext cx="14288" cy="15049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BEA6A565-E879-007E-072D-2007E2C8265A}"/>
                          </a:ext>
                        </a:extLst>
                      </p:cNvPr>
                      <p:cNvCxnSpPr>
                        <a:cxnSpLocks/>
                      </p:cNvCxnSpPr>
                      <p:nvPr/>
                    </p:nvCxnSpPr>
                    <p:spPr>
                      <a:xfrm>
                        <a:off x="5451475" y="4216400"/>
                        <a:ext cx="273050" cy="14287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8" name="Group 227">
                        <a:extLst>
                          <a:ext uri="{FF2B5EF4-FFF2-40B4-BE49-F238E27FC236}">
                            <a16:creationId xmlns:a16="http://schemas.microsoft.com/office/drawing/2014/main" id="{3960337A-62F9-A04E-8C2D-2AFCB22E2B44}"/>
                          </a:ext>
                        </a:extLst>
                      </p:cNvPr>
                      <p:cNvGrpSpPr>
                        <a:grpSpLocks/>
                      </p:cNvGrpSpPr>
                      <p:nvPr/>
                    </p:nvGrpSpPr>
                    <p:grpSpPr>
                      <a:xfrm>
                        <a:off x="3691709" y="1603375"/>
                        <a:ext cx="4829991" cy="4870450"/>
                        <a:chOff x="3691709" y="1603375"/>
                        <a:chExt cx="4829991" cy="4870450"/>
                      </a:xfrm>
                    </p:grpSpPr>
                    <p:cxnSp>
                      <p:nvCxnSpPr>
                        <p:cNvPr id="229" name="Straight Connector 228">
                          <a:extLst>
                            <a:ext uri="{FF2B5EF4-FFF2-40B4-BE49-F238E27FC236}">
                              <a16:creationId xmlns:a16="http://schemas.microsoft.com/office/drawing/2014/main" id="{E94B2843-C885-8957-1CF4-138503CE93BD}"/>
                            </a:ext>
                          </a:extLst>
                        </p:cNvPr>
                        <p:cNvCxnSpPr>
                          <a:cxnSpLocks/>
                        </p:cNvCxnSpPr>
                        <p:nvPr/>
                      </p:nvCxnSpPr>
                      <p:spPr>
                        <a:xfrm flipV="1">
                          <a:off x="5467350" y="1681163"/>
                          <a:ext cx="200025" cy="10287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937E2B34-2EEB-CA29-D3B6-140E4BCAFCFB}"/>
                            </a:ext>
                          </a:extLst>
                        </p:cNvPr>
                        <p:cNvCxnSpPr>
                          <a:cxnSpLocks/>
                        </p:cNvCxnSpPr>
                        <p:nvPr/>
                      </p:nvCxnSpPr>
                      <p:spPr>
                        <a:xfrm flipH="1" flipV="1">
                          <a:off x="4521200" y="2422525"/>
                          <a:ext cx="936625" cy="3016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31" name="Group 230">
                          <a:extLst>
                            <a:ext uri="{FF2B5EF4-FFF2-40B4-BE49-F238E27FC236}">
                              <a16:creationId xmlns:a16="http://schemas.microsoft.com/office/drawing/2014/main" id="{22998266-06A6-18C0-79BA-21B8B100C4D3}"/>
                            </a:ext>
                          </a:extLst>
                        </p:cNvPr>
                        <p:cNvGrpSpPr>
                          <a:grpSpLocks/>
                        </p:cNvGrpSpPr>
                        <p:nvPr/>
                      </p:nvGrpSpPr>
                      <p:grpSpPr>
                        <a:xfrm>
                          <a:off x="3691709" y="1603375"/>
                          <a:ext cx="4829991" cy="4870450"/>
                          <a:chOff x="3691709" y="1603375"/>
                          <a:chExt cx="4829991" cy="4870450"/>
                        </a:xfrm>
                      </p:grpSpPr>
                      <p:cxnSp>
                        <p:nvCxnSpPr>
                          <p:cNvPr id="232" name="Straight Connector 231">
                            <a:extLst>
                              <a:ext uri="{FF2B5EF4-FFF2-40B4-BE49-F238E27FC236}">
                                <a16:creationId xmlns:a16="http://schemas.microsoft.com/office/drawing/2014/main" id="{CEEF339E-5990-D4A9-5625-E11AA67EA3DE}"/>
                              </a:ext>
                            </a:extLst>
                          </p:cNvPr>
                          <p:cNvCxnSpPr>
                            <a:cxnSpLocks/>
                          </p:cNvCxnSpPr>
                          <p:nvPr/>
                        </p:nvCxnSpPr>
                        <p:spPr>
                          <a:xfrm flipH="1">
                            <a:off x="4521200" y="1968500"/>
                            <a:ext cx="127000" cy="4508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40" name="Group 239">
                            <a:extLst>
                              <a:ext uri="{FF2B5EF4-FFF2-40B4-BE49-F238E27FC236}">
                                <a16:creationId xmlns:a16="http://schemas.microsoft.com/office/drawing/2014/main" id="{40ECF3A3-F5A1-6458-B2B8-BA9712653697}"/>
                              </a:ext>
                            </a:extLst>
                          </p:cNvPr>
                          <p:cNvGrpSpPr>
                            <a:grpSpLocks/>
                          </p:cNvGrpSpPr>
                          <p:nvPr/>
                        </p:nvGrpSpPr>
                        <p:grpSpPr>
                          <a:xfrm>
                            <a:off x="3691709" y="1603375"/>
                            <a:ext cx="4829991" cy="4870450"/>
                            <a:chOff x="3691709" y="1603375"/>
                            <a:chExt cx="4829991" cy="4870450"/>
                          </a:xfrm>
                        </p:grpSpPr>
                        <p:cxnSp>
                          <p:nvCxnSpPr>
                            <p:cNvPr id="243" name="Straight Connector 242">
                              <a:extLst>
                                <a:ext uri="{FF2B5EF4-FFF2-40B4-BE49-F238E27FC236}">
                                  <a16:creationId xmlns:a16="http://schemas.microsoft.com/office/drawing/2014/main" id="{548CE230-3018-4E5E-5BD8-6DB2617F0C54}"/>
                                </a:ext>
                              </a:extLst>
                            </p:cNvPr>
                            <p:cNvCxnSpPr>
                              <a:cxnSpLocks/>
                            </p:cNvCxnSpPr>
                            <p:nvPr/>
                          </p:nvCxnSpPr>
                          <p:spPr>
                            <a:xfrm flipH="1" flipV="1">
                              <a:off x="3767693" y="3201335"/>
                              <a:ext cx="466170" cy="43245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45" name="Group 244">
                              <a:extLst>
                                <a:ext uri="{FF2B5EF4-FFF2-40B4-BE49-F238E27FC236}">
                                  <a16:creationId xmlns:a16="http://schemas.microsoft.com/office/drawing/2014/main" id="{46130B0C-A690-E859-27E2-642215EC3895}"/>
                                </a:ext>
                              </a:extLst>
                            </p:cNvPr>
                            <p:cNvGrpSpPr>
                              <a:grpSpLocks/>
                            </p:cNvGrpSpPr>
                            <p:nvPr/>
                          </p:nvGrpSpPr>
                          <p:grpSpPr>
                            <a:xfrm>
                              <a:off x="3691709" y="1603375"/>
                              <a:ext cx="4829991" cy="4870450"/>
                              <a:chOff x="3691709" y="1603375"/>
                              <a:chExt cx="4829991" cy="4870450"/>
                            </a:xfrm>
                          </p:grpSpPr>
                          <p:cxnSp>
                            <p:nvCxnSpPr>
                              <p:cNvPr id="246" name="Straight Connector 245">
                                <a:extLst>
                                  <a:ext uri="{FF2B5EF4-FFF2-40B4-BE49-F238E27FC236}">
                                    <a16:creationId xmlns:a16="http://schemas.microsoft.com/office/drawing/2014/main" id="{85E46780-F151-93AB-F1E7-D29DBD717DBB}"/>
                                  </a:ext>
                                </a:extLst>
                              </p:cNvPr>
                              <p:cNvCxnSpPr>
                                <a:cxnSpLocks/>
                              </p:cNvCxnSpPr>
                              <p:nvPr/>
                            </p:nvCxnSpPr>
                            <p:spPr>
                              <a:xfrm flipH="1" flipV="1">
                                <a:off x="5664200" y="1695450"/>
                                <a:ext cx="1298576" cy="15876"/>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BECE72CE-9EB3-5AB3-AC66-765F8AA76E68}"/>
                                  </a:ext>
                                </a:extLst>
                              </p:cNvPr>
                              <p:cNvCxnSpPr>
                                <a:cxnSpLocks/>
                              </p:cNvCxnSpPr>
                              <p:nvPr/>
                            </p:nvCxnSpPr>
                            <p:spPr>
                              <a:xfrm flipH="1">
                                <a:off x="5667375" y="1603375"/>
                                <a:ext cx="450850" cy="952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476D5B1B-2B50-964F-2658-B7A02CE87107}"/>
                                  </a:ext>
                                </a:extLst>
                              </p:cNvPr>
                              <p:cNvCxnSpPr>
                                <a:cxnSpLocks/>
                              </p:cNvCxnSpPr>
                              <p:nvPr/>
                            </p:nvCxnSpPr>
                            <p:spPr>
                              <a:xfrm flipH="1" flipV="1">
                                <a:off x="6102523" y="1603742"/>
                                <a:ext cx="853902" cy="10758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49" name="Group 248">
                                <a:extLst>
                                  <a:ext uri="{FF2B5EF4-FFF2-40B4-BE49-F238E27FC236}">
                                    <a16:creationId xmlns:a16="http://schemas.microsoft.com/office/drawing/2014/main" id="{3DD234F9-A786-039C-8E90-8AE899C92412}"/>
                                  </a:ext>
                                </a:extLst>
                              </p:cNvPr>
                              <p:cNvGrpSpPr>
                                <a:grpSpLocks/>
                              </p:cNvGrpSpPr>
                              <p:nvPr/>
                            </p:nvGrpSpPr>
                            <p:grpSpPr>
                              <a:xfrm>
                                <a:off x="3691709" y="1700213"/>
                                <a:ext cx="4829991" cy="4773612"/>
                                <a:chOff x="3691709" y="1700213"/>
                                <a:chExt cx="4829991" cy="4773612"/>
                              </a:xfrm>
                            </p:grpSpPr>
                            <p:cxnSp>
                              <p:nvCxnSpPr>
                                <p:cNvPr id="250" name="Straight Connector 249">
                                  <a:extLst>
                                    <a:ext uri="{FF2B5EF4-FFF2-40B4-BE49-F238E27FC236}">
                                      <a16:creationId xmlns:a16="http://schemas.microsoft.com/office/drawing/2014/main" id="{65EFA0AB-577C-69DE-8AE6-5CEB0DFCE153}"/>
                                    </a:ext>
                                  </a:extLst>
                                </p:cNvPr>
                                <p:cNvCxnSpPr>
                                  <a:cxnSpLocks/>
                                </p:cNvCxnSpPr>
                                <p:nvPr/>
                              </p:nvCxnSpPr>
                              <p:spPr>
                                <a:xfrm flipV="1">
                                  <a:off x="5462588" y="2309813"/>
                                  <a:ext cx="1428750" cy="41433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88AA6BAA-3F73-548F-F756-F2CA73CE413B}"/>
                                    </a:ext>
                                  </a:extLst>
                                </p:cNvPr>
                                <p:cNvCxnSpPr>
                                  <a:cxnSpLocks/>
                                </p:cNvCxnSpPr>
                                <p:nvPr/>
                              </p:nvCxnSpPr>
                              <p:spPr>
                                <a:xfrm flipV="1">
                                  <a:off x="6553200" y="2309813"/>
                                  <a:ext cx="319088" cy="11239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BCEC9655-1F5D-1732-768C-1E9737FD4652}"/>
                                    </a:ext>
                                  </a:extLst>
                                </p:cNvPr>
                                <p:cNvCxnSpPr>
                                  <a:cxnSpLocks/>
                                </p:cNvCxnSpPr>
                                <p:nvPr/>
                              </p:nvCxnSpPr>
                              <p:spPr>
                                <a:xfrm flipH="1" flipV="1">
                                  <a:off x="6881813" y="2305050"/>
                                  <a:ext cx="890587" cy="1252538"/>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47D32FC6-A7F0-0F08-9D89-46E603F0CCC4}"/>
                                    </a:ext>
                                  </a:extLst>
                                </p:cNvPr>
                                <p:cNvCxnSpPr>
                                  <a:cxnSpLocks/>
                                </p:cNvCxnSpPr>
                                <p:nvPr/>
                              </p:nvCxnSpPr>
                              <p:spPr>
                                <a:xfrm flipH="1">
                                  <a:off x="7758113" y="2543175"/>
                                  <a:ext cx="276225" cy="1004888"/>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4FD792EF-BBF9-2BB3-02E6-CA4C171C2FCC}"/>
                                    </a:ext>
                                  </a:extLst>
                                </p:cNvPr>
                                <p:cNvCxnSpPr>
                                  <a:cxnSpLocks/>
                                </p:cNvCxnSpPr>
                                <p:nvPr/>
                              </p:nvCxnSpPr>
                              <p:spPr>
                                <a:xfrm flipH="1" flipV="1">
                                  <a:off x="6553200" y="3419475"/>
                                  <a:ext cx="1219200" cy="1524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4DB285F-0D97-C57A-98FE-58557A8221AF}"/>
                                    </a:ext>
                                  </a:extLst>
                                </p:cNvPr>
                                <p:cNvCxnSpPr>
                                  <a:cxnSpLocks/>
                                </p:cNvCxnSpPr>
                                <p:nvPr/>
                              </p:nvCxnSpPr>
                              <p:spPr>
                                <a:xfrm>
                                  <a:off x="6562725" y="3457575"/>
                                  <a:ext cx="323850" cy="12858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49551AC-B579-1A84-D83C-7D2BA216FEB3}"/>
                                    </a:ext>
                                  </a:extLst>
                                </p:cNvPr>
                                <p:cNvCxnSpPr>
                                  <a:cxnSpLocks/>
                                </p:cNvCxnSpPr>
                                <p:nvPr/>
                              </p:nvCxnSpPr>
                              <p:spPr>
                                <a:xfrm>
                                  <a:off x="6962775" y="1733550"/>
                                  <a:ext cx="604838" cy="3714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0200904-8D38-5F76-5EE1-0A89E3395077}"/>
                                    </a:ext>
                                  </a:extLst>
                                </p:cNvPr>
                                <p:cNvCxnSpPr>
                                  <a:cxnSpLocks/>
                                </p:cNvCxnSpPr>
                                <p:nvPr/>
                              </p:nvCxnSpPr>
                              <p:spPr>
                                <a:xfrm>
                                  <a:off x="7562850" y="2105025"/>
                                  <a:ext cx="466725" cy="4667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70DBD4A-B5CC-D9BE-1103-976F5E618C4E}"/>
                                    </a:ext>
                                  </a:extLst>
                                </p:cNvPr>
                                <p:cNvCxnSpPr>
                                  <a:cxnSpLocks/>
                                </p:cNvCxnSpPr>
                                <p:nvPr/>
                              </p:nvCxnSpPr>
                              <p:spPr>
                                <a:xfrm>
                                  <a:off x="8015288" y="2562225"/>
                                  <a:ext cx="433387" cy="8096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8BF6B035-DD98-4975-1FC4-25819E3F1AD1}"/>
                                    </a:ext>
                                  </a:extLst>
                                </p:cNvPr>
                                <p:cNvCxnSpPr>
                                  <a:cxnSpLocks/>
                                </p:cNvCxnSpPr>
                                <p:nvPr/>
                              </p:nvCxnSpPr>
                              <p:spPr>
                                <a:xfrm>
                                  <a:off x="8462963" y="3357563"/>
                                  <a:ext cx="38100" cy="4762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F4294AD0-2F3E-0AFB-F9AA-6452FEE7542F}"/>
                                    </a:ext>
                                  </a:extLst>
                                </p:cNvPr>
                                <p:cNvCxnSpPr>
                                  <a:cxnSpLocks/>
                                </p:cNvCxnSpPr>
                                <p:nvPr/>
                              </p:nvCxnSpPr>
                              <p:spPr>
                                <a:xfrm>
                                  <a:off x="8024813" y="2566988"/>
                                  <a:ext cx="476250" cy="12668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3756D061-4D49-8F66-A76F-DA92328B2098}"/>
                                    </a:ext>
                                  </a:extLst>
                                </p:cNvPr>
                                <p:cNvCxnSpPr>
                                  <a:cxnSpLocks/>
                                </p:cNvCxnSpPr>
                                <p:nvPr/>
                              </p:nvCxnSpPr>
                              <p:spPr>
                                <a:xfrm>
                                  <a:off x="7767638" y="3552825"/>
                                  <a:ext cx="723900" cy="27146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869F24F0-3B0F-2FD2-C65F-46730991A4CE}"/>
                                    </a:ext>
                                  </a:extLst>
                                </p:cNvPr>
                                <p:cNvCxnSpPr>
                                  <a:cxnSpLocks/>
                                </p:cNvCxnSpPr>
                                <p:nvPr/>
                              </p:nvCxnSpPr>
                              <p:spPr>
                                <a:xfrm flipH="1" flipV="1">
                                  <a:off x="5657850" y="1700213"/>
                                  <a:ext cx="1247775" cy="6191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3B793D34-8E8A-4507-371B-6F51B4BCD93F}"/>
                                    </a:ext>
                                  </a:extLst>
                                </p:cNvPr>
                                <p:cNvCxnSpPr>
                                  <a:cxnSpLocks/>
                                </p:cNvCxnSpPr>
                                <p:nvPr/>
                              </p:nvCxnSpPr>
                              <p:spPr>
                                <a:xfrm flipH="1">
                                  <a:off x="4664075" y="1701800"/>
                                  <a:ext cx="1012825" cy="2825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DC3E1CE2-50CE-59B4-E5DC-B8127D2D7F7B}"/>
                                    </a:ext>
                                  </a:extLst>
                                </p:cNvPr>
                                <p:cNvCxnSpPr>
                                  <a:cxnSpLocks/>
                                </p:cNvCxnSpPr>
                                <p:nvPr/>
                              </p:nvCxnSpPr>
                              <p:spPr>
                                <a:xfrm flipH="1">
                                  <a:off x="4516941" y="1709740"/>
                                  <a:ext cx="1158875" cy="7112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86A024B7-9AA8-AECE-F853-DAAB1A07168A}"/>
                                    </a:ext>
                                  </a:extLst>
                                </p:cNvPr>
                                <p:cNvCxnSpPr>
                                  <a:cxnSpLocks/>
                                </p:cNvCxnSpPr>
                                <p:nvPr/>
                              </p:nvCxnSpPr>
                              <p:spPr>
                                <a:xfrm flipH="1">
                                  <a:off x="3784600" y="1978025"/>
                                  <a:ext cx="873125" cy="11906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0A745C37-EFAB-CBD9-5471-9E48993594ED}"/>
                                    </a:ext>
                                  </a:extLst>
                                </p:cNvPr>
                                <p:cNvCxnSpPr>
                                  <a:cxnSpLocks/>
                                </p:cNvCxnSpPr>
                                <p:nvPr/>
                              </p:nvCxnSpPr>
                              <p:spPr>
                                <a:xfrm flipH="1">
                                  <a:off x="3779044" y="2414588"/>
                                  <a:ext cx="750094" cy="747712"/>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7E1A48F3-5728-2867-142B-CAC773FB5F4E}"/>
                                    </a:ext>
                                  </a:extLst>
                                </p:cNvPr>
                                <p:cNvGrpSpPr>
                                  <a:grpSpLocks/>
                                </p:cNvGrpSpPr>
                                <p:nvPr/>
                              </p:nvGrpSpPr>
                              <p:grpSpPr>
                                <a:xfrm>
                                  <a:off x="3691709" y="2397125"/>
                                  <a:ext cx="4829991" cy="4076700"/>
                                  <a:chOff x="3691709" y="2397125"/>
                                  <a:chExt cx="4829991" cy="4076700"/>
                                </a:xfrm>
                              </p:grpSpPr>
                              <p:cxnSp>
                                <p:nvCxnSpPr>
                                  <p:cNvPr id="268" name="Straight Connector 267">
                                    <a:extLst>
                                      <a:ext uri="{FF2B5EF4-FFF2-40B4-BE49-F238E27FC236}">
                                        <a16:creationId xmlns:a16="http://schemas.microsoft.com/office/drawing/2014/main" id="{403AAF22-076A-8418-47A6-ED8282C92239}"/>
                                      </a:ext>
                                    </a:extLst>
                                  </p:cNvPr>
                                  <p:cNvCxnSpPr>
                                    <a:cxnSpLocks/>
                                  </p:cNvCxnSpPr>
                                  <p:nvPr/>
                                </p:nvCxnSpPr>
                                <p:spPr>
                                  <a:xfrm>
                                    <a:off x="5467350" y="2738438"/>
                                    <a:ext cx="1095375" cy="70008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E04E1857-179B-4A40-75A7-E01EAE9F2EFB}"/>
                                      </a:ext>
                                    </a:extLst>
                                  </p:cNvPr>
                                  <p:cNvCxnSpPr>
                                    <a:cxnSpLocks/>
                                  </p:cNvCxnSpPr>
                                  <p:nvPr/>
                                </p:nvCxnSpPr>
                                <p:spPr>
                                  <a:xfrm flipH="1">
                                    <a:off x="5448300" y="3438525"/>
                                    <a:ext cx="1114425" cy="776288"/>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7EF6F16-E763-27FF-B18C-D942C63B1BF2}"/>
                                      </a:ext>
                                    </a:extLst>
                                  </p:cNvPr>
                                  <p:cNvCxnSpPr>
                                    <a:cxnSpLocks/>
                                  </p:cNvCxnSpPr>
                                  <p:nvPr/>
                                </p:nvCxnSpPr>
                                <p:spPr>
                                  <a:xfrm flipH="1">
                                    <a:off x="6886575" y="3548063"/>
                                    <a:ext cx="890588" cy="117633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48AE5E4B-20EE-8478-28CA-C90465957E67}"/>
                                      </a:ext>
                                    </a:extLst>
                                  </p:cNvPr>
                                  <p:cNvCxnSpPr>
                                    <a:cxnSpLocks/>
                                  </p:cNvCxnSpPr>
                                  <p:nvPr/>
                                </p:nvCxnSpPr>
                                <p:spPr>
                                  <a:xfrm>
                                    <a:off x="5453094" y="4208463"/>
                                    <a:ext cx="1447769" cy="525462"/>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CA88F8AF-200D-FB56-54E2-7DD5E1FADAF9}"/>
                                      </a:ext>
                                    </a:extLst>
                                  </p:cNvPr>
                                  <p:cNvCxnSpPr>
                                    <a:cxnSpLocks/>
                                  </p:cNvCxnSpPr>
                                  <p:nvPr/>
                                </p:nvCxnSpPr>
                                <p:spPr>
                                  <a:xfrm flipH="1">
                                    <a:off x="5721350" y="4727575"/>
                                    <a:ext cx="1177925" cy="9080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69AB1F04-07C6-21B4-FF01-47D6E267E10C}"/>
                                      </a:ext>
                                    </a:extLst>
                                  </p:cNvPr>
                                  <p:cNvCxnSpPr>
                                    <a:cxnSpLocks/>
                                  </p:cNvCxnSpPr>
                                  <p:nvPr/>
                                </p:nvCxnSpPr>
                                <p:spPr>
                                  <a:xfrm flipH="1" flipV="1">
                                    <a:off x="6896100" y="4730750"/>
                                    <a:ext cx="1108075" cy="2571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B0C99D44-76CD-1DA9-37FF-D3303118C086}"/>
                                      </a:ext>
                                    </a:extLst>
                                  </p:cNvPr>
                                  <p:cNvCxnSpPr>
                                    <a:cxnSpLocks/>
                                  </p:cNvCxnSpPr>
                                  <p:nvPr/>
                                </p:nvCxnSpPr>
                                <p:spPr>
                                  <a:xfrm flipH="1" flipV="1">
                                    <a:off x="7775575" y="3571875"/>
                                    <a:ext cx="257175" cy="14224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D30C4BC4-3487-C673-DEC8-8A8026FCE020}"/>
                                      </a:ext>
                                    </a:extLst>
                                  </p:cNvPr>
                                  <p:cNvCxnSpPr>
                                    <a:cxnSpLocks/>
                                  </p:cNvCxnSpPr>
                                  <p:nvPr/>
                                </p:nvCxnSpPr>
                                <p:spPr>
                                  <a:xfrm flipV="1">
                                    <a:off x="8013700" y="3832225"/>
                                    <a:ext cx="508000" cy="11779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2FCAEF7-6FE0-E643-5FD5-C03FF1AE31DD}"/>
                                      </a:ext>
                                    </a:extLst>
                                  </p:cNvPr>
                                  <p:cNvCxnSpPr>
                                    <a:cxnSpLocks/>
                                  </p:cNvCxnSpPr>
                                  <p:nvPr/>
                                </p:nvCxnSpPr>
                                <p:spPr>
                                  <a:xfrm flipV="1">
                                    <a:off x="8451850" y="3835400"/>
                                    <a:ext cx="60325" cy="10572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317CB4BD-E207-E974-16D4-EC7B1D0A3BFE}"/>
                                      </a:ext>
                                    </a:extLst>
                                  </p:cNvPr>
                                  <p:cNvCxnSpPr>
                                    <a:cxnSpLocks/>
                                  </p:cNvCxnSpPr>
                                  <p:nvPr/>
                                </p:nvCxnSpPr>
                                <p:spPr>
                                  <a:xfrm flipV="1">
                                    <a:off x="8020050" y="4876800"/>
                                    <a:ext cx="434975" cy="1143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44869E89-7D89-3686-2E6E-375427BEE8A8}"/>
                                      </a:ext>
                                    </a:extLst>
                                  </p:cNvPr>
                                  <p:cNvCxnSpPr>
                                    <a:cxnSpLocks/>
                                  </p:cNvCxnSpPr>
                                  <p:nvPr/>
                                </p:nvCxnSpPr>
                                <p:spPr>
                                  <a:xfrm>
                                    <a:off x="6905625" y="4721225"/>
                                    <a:ext cx="82550" cy="11493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5C22FCFD-8F1C-5325-EEFB-532583D3F406}"/>
                                      </a:ext>
                                    </a:extLst>
                                  </p:cNvPr>
                                  <p:cNvCxnSpPr>
                                    <a:cxnSpLocks/>
                                  </p:cNvCxnSpPr>
                                  <p:nvPr/>
                                </p:nvCxnSpPr>
                                <p:spPr>
                                  <a:xfrm flipH="1">
                                    <a:off x="6988175" y="4987925"/>
                                    <a:ext cx="1047750" cy="8604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04F272F0-7E6E-0206-E812-420132844522}"/>
                                      </a:ext>
                                    </a:extLst>
                                  </p:cNvPr>
                                  <p:cNvCxnSpPr>
                                    <a:cxnSpLocks/>
                                  </p:cNvCxnSpPr>
                                  <p:nvPr/>
                                </p:nvCxnSpPr>
                                <p:spPr>
                                  <a:xfrm flipH="1">
                                    <a:off x="7553325" y="4873023"/>
                                    <a:ext cx="901700" cy="116582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01E7355-2E1E-AD7C-C468-BC290647B47B}"/>
                                      </a:ext>
                                    </a:extLst>
                                  </p:cNvPr>
                                  <p:cNvCxnSpPr>
                                    <a:cxnSpLocks/>
                                  </p:cNvCxnSpPr>
                                  <p:nvPr/>
                                </p:nvCxnSpPr>
                                <p:spPr>
                                  <a:xfrm flipH="1">
                                    <a:off x="7562850" y="4994275"/>
                                    <a:ext cx="457200" cy="10445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1C412151-2AC2-D9F6-95AC-93394E55DBF9}"/>
                                      </a:ext>
                                    </a:extLst>
                                  </p:cNvPr>
                                  <p:cNvCxnSpPr>
                                    <a:cxnSpLocks/>
                                  </p:cNvCxnSpPr>
                                  <p:nvPr/>
                                </p:nvCxnSpPr>
                                <p:spPr>
                                  <a:xfrm flipH="1">
                                    <a:off x="6102350" y="6369050"/>
                                    <a:ext cx="447675" cy="1047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A38555A5-80C9-55FD-0DB7-1A16079B6534}"/>
                                      </a:ext>
                                    </a:extLst>
                                  </p:cNvPr>
                                  <p:cNvCxnSpPr>
                                    <a:cxnSpLocks/>
                                  </p:cNvCxnSpPr>
                                  <p:nvPr/>
                                </p:nvCxnSpPr>
                                <p:spPr>
                                  <a:xfrm flipH="1">
                                    <a:off x="6529474" y="6026150"/>
                                    <a:ext cx="1039726" cy="3429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85" name="Group 284">
                                    <a:extLst>
                                      <a:ext uri="{FF2B5EF4-FFF2-40B4-BE49-F238E27FC236}">
                                        <a16:creationId xmlns:a16="http://schemas.microsoft.com/office/drawing/2014/main" id="{DB780E49-B115-3273-6392-6B919F6B29AB}"/>
                                      </a:ext>
                                    </a:extLst>
                                  </p:cNvPr>
                                  <p:cNvGrpSpPr>
                                    <a:grpSpLocks/>
                                  </p:cNvGrpSpPr>
                                  <p:nvPr/>
                                </p:nvGrpSpPr>
                                <p:grpSpPr>
                                  <a:xfrm>
                                    <a:off x="3691709" y="2397125"/>
                                    <a:ext cx="2035991" cy="3575050"/>
                                    <a:chOff x="3691709" y="2397125"/>
                                    <a:chExt cx="2035991" cy="3575050"/>
                                  </a:xfrm>
                                </p:grpSpPr>
                                <p:cxnSp>
                                  <p:nvCxnSpPr>
                                    <p:cNvPr id="289" name="Straight Connector 288">
                                      <a:extLst>
                                        <a:ext uri="{FF2B5EF4-FFF2-40B4-BE49-F238E27FC236}">
                                          <a16:creationId xmlns:a16="http://schemas.microsoft.com/office/drawing/2014/main" id="{E140AF88-35BA-60F3-B03C-5AD8A98BAD72}"/>
                                        </a:ext>
                                      </a:extLst>
                                    </p:cNvPr>
                                    <p:cNvCxnSpPr>
                                      <a:cxnSpLocks/>
                                    </p:cNvCxnSpPr>
                                    <p:nvPr/>
                                  </p:nvCxnSpPr>
                                  <p:spPr>
                                    <a:xfrm flipH="1">
                                      <a:off x="4225925" y="2727325"/>
                                      <a:ext cx="1231900" cy="9112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4E7765CE-7AC1-2860-912D-5A83C9BEBC3C}"/>
                                        </a:ext>
                                      </a:extLst>
                                    </p:cNvPr>
                                    <p:cNvCxnSpPr>
                                      <a:cxnSpLocks/>
                                    </p:cNvCxnSpPr>
                                    <p:nvPr/>
                                  </p:nvCxnSpPr>
                                  <p:spPr>
                                    <a:xfrm flipH="1">
                                      <a:off x="4225925" y="2397125"/>
                                      <a:ext cx="298450" cy="12414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C1F4DDC0-E5BB-92C9-5C74-9686DB9B3D0D}"/>
                                        </a:ext>
                                      </a:extLst>
                                    </p:cNvPr>
                                    <p:cNvCxnSpPr>
                                      <a:cxnSpLocks/>
                                    </p:cNvCxnSpPr>
                                    <p:nvPr/>
                                  </p:nvCxnSpPr>
                                  <p:spPr>
                                    <a:xfrm flipH="1" flipV="1">
                                      <a:off x="4225925" y="3625197"/>
                                      <a:ext cx="1231900" cy="608666"/>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4D34E7E-2E59-4E6E-D4EB-B5F3135CD05A}"/>
                                        </a:ext>
                                      </a:extLst>
                                    </p:cNvPr>
                                    <p:cNvCxnSpPr>
                                      <a:cxnSpLocks/>
                                    </p:cNvCxnSpPr>
                                    <p:nvPr/>
                                  </p:nvCxnSpPr>
                                  <p:spPr>
                                    <a:xfrm flipH="1" flipV="1">
                                      <a:off x="4233863" y="3631406"/>
                                      <a:ext cx="296862" cy="1356519"/>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1DDFFF51-26DC-4A69-E0ED-12D190FF9E84}"/>
                                        </a:ext>
                                      </a:extLst>
                                    </p:cNvPr>
                                    <p:cNvCxnSpPr>
                                      <a:cxnSpLocks/>
                                    </p:cNvCxnSpPr>
                                    <p:nvPr/>
                                  </p:nvCxnSpPr>
                                  <p:spPr>
                                    <a:xfrm flipV="1">
                                      <a:off x="4530725" y="4210050"/>
                                      <a:ext cx="936625" cy="7715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55066F98-4E9E-5BD3-934A-B0C4F0212F6C}"/>
                                        </a:ext>
                                      </a:extLst>
                                    </p:cNvPr>
                                    <p:cNvCxnSpPr>
                                      <a:cxnSpLocks/>
                                    </p:cNvCxnSpPr>
                                    <p:nvPr/>
                                  </p:nvCxnSpPr>
                                  <p:spPr>
                                    <a:xfrm flipV="1">
                                      <a:off x="3752849" y="3616325"/>
                                      <a:ext cx="479426" cy="1092154"/>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338E4A70-03A9-0106-FF5F-9C86C4C94D09}"/>
                                        </a:ext>
                                      </a:extLst>
                                    </p:cNvPr>
                                    <p:cNvCxnSpPr>
                                      <a:cxnSpLocks/>
                                    </p:cNvCxnSpPr>
                                    <p:nvPr/>
                                  </p:nvCxnSpPr>
                                  <p:spPr>
                                    <a:xfrm>
                                      <a:off x="3759200" y="4702175"/>
                                      <a:ext cx="790575" cy="2794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A03672F0-8730-0F04-55E3-CFB5F0C2E82C}"/>
                                        </a:ext>
                                      </a:extLst>
                                    </p:cNvPr>
                                    <p:cNvCxnSpPr>
                                      <a:cxnSpLocks/>
                                    </p:cNvCxnSpPr>
                                    <p:nvPr/>
                                  </p:nvCxnSpPr>
                                  <p:spPr>
                                    <a:xfrm flipH="1">
                                      <a:off x="3692525" y="3192557"/>
                                      <a:ext cx="54325" cy="101749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43154E75-71F1-A4E3-BC02-2BA333F7C1D6}"/>
                                        </a:ext>
                                      </a:extLst>
                                    </p:cNvPr>
                                    <p:cNvCxnSpPr>
                                      <a:cxnSpLocks/>
                                    </p:cNvCxnSpPr>
                                    <p:nvPr/>
                                  </p:nvCxnSpPr>
                                  <p:spPr>
                                    <a:xfrm>
                                      <a:off x="3691709" y="4196300"/>
                                      <a:ext cx="57966" cy="5122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B7F2A594-33D2-27A1-991A-82E5A616DC92}"/>
                                        </a:ext>
                                      </a:extLst>
                                    </p:cNvPr>
                                    <p:cNvCxnSpPr>
                                      <a:cxnSpLocks/>
                                    </p:cNvCxnSpPr>
                                    <p:nvPr/>
                                  </p:nvCxnSpPr>
                                  <p:spPr>
                                    <a:xfrm flipH="1">
                                      <a:off x="3759200" y="3151932"/>
                                      <a:ext cx="1938" cy="153754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767AD93E-4EAD-D08F-03F8-1D48475F7E35}"/>
                                        </a:ext>
                                      </a:extLst>
                                    </p:cNvPr>
                                    <p:cNvCxnSpPr>
                                      <a:cxnSpLocks/>
                                    </p:cNvCxnSpPr>
                                    <p:nvPr/>
                                  </p:nvCxnSpPr>
                                  <p:spPr>
                                    <a:xfrm flipH="1" flipV="1">
                                      <a:off x="4540250" y="4984750"/>
                                      <a:ext cx="1187450" cy="6572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93D6684B-26AE-0FF5-C47F-28535A2F3EB4}"/>
                                        </a:ext>
                                      </a:extLst>
                                    </p:cNvPr>
                                    <p:cNvCxnSpPr>
                                      <a:cxnSpLocks/>
                                    </p:cNvCxnSpPr>
                                    <p:nvPr/>
                                  </p:nvCxnSpPr>
                                  <p:spPr>
                                    <a:xfrm flipH="1" flipV="1">
                                      <a:off x="4521200" y="4972050"/>
                                      <a:ext cx="146050" cy="10001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FABD2459-5FED-2444-D056-2C3EB9CA5C45}"/>
                                        </a:ext>
                                      </a:extLst>
                                    </p:cNvPr>
                                    <p:cNvCxnSpPr>
                                      <a:cxnSpLocks/>
                                    </p:cNvCxnSpPr>
                                    <p:nvPr/>
                                  </p:nvCxnSpPr>
                                  <p:spPr>
                                    <a:xfrm flipH="1" flipV="1">
                                      <a:off x="3756675" y="4689475"/>
                                      <a:ext cx="415275" cy="8286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4" name="Straight Connector 303">
                                      <a:extLst>
                                        <a:ext uri="{FF2B5EF4-FFF2-40B4-BE49-F238E27FC236}">
                                          <a16:creationId xmlns:a16="http://schemas.microsoft.com/office/drawing/2014/main" id="{184E01A1-5F22-CC24-4934-14AED0340CA8}"/>
                                        </a:ext>
                                      </a:extLst>
                                    </p:cNvPr>
                                    <p:cNvCxnSpPr>
                                      <a:cxnSpLocks/>
                                    </p:cNvCxnSpPr>
                                    <p:nvPr/>
                                  </p:nvCxnSpPr>
                                  <p:spPr>
                                    <a:xfrm flipH="1" flipV="1">
                                      <a:off x="4156726" y="5499716"/>
                                      <a:ext cx="504174" cy="450234"/>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08146D6C-5982-DAB3-DB2A-3E053831A9A1}"/>
                                        </a:ext>
                                      </a:extLst>
                                    </p:cNvPr>
                                    <p:cNvCxnSpPr>
                                      <a:cxnSpLocks/>
                                    </p:cNvCxnSpPr>
                                    <p:nvPr/>
                                  </p:nvCxnSpPr>
                                  <p:spPr>
                                    <a:xfrm flipH="1" flipV="1">
                                      <a:off x="3749675" y="4690045"/>
                                      <a:ext cx="930275" cy="127260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86" name="Straight Connector 285">
                                    <a:extLst>
                                      <a:ext uri="{FF2B5EF4-FFF2-40B4-BE49-F238E27FC236}">
                                        <a16:creationId xmlns:a16="http://schemas.microsoft.com/office/drawing/2014/main" id="{21A914CE-7DB1-277B-8BF4-FE91E1359594}"/>
                                      </a:ext>
                                    </a:extLst>
                                  </p:cNvPr>
                                  <p:cNvCxnSpPr>
                                    <a:cxnSpLocks/>
                                  </p:cNvCxnSpPr>
                                  <p:nvPr/>
                                </p:nvCxnSpPr>
                                <p:spPr>
                                  <a:xfrm flipH="1" flipV="1">
                                    <a:off x="4650121" y="5939098"/>
                                    <a:ext cx="594979" cy="40772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403E43A2-5F15-4CA5-8C23-A2093744FC22}"/>
                                      </a:ext>
                                    </a:extLst>
                                  </p:cNvPr>
                                  <p:cNvCxnSpPr>
                                    <a:cxnSpLocks/>
                                  </p:cNvCxnSpPr>
                                  <p:nvPr/>
                                </p:nvCxnSpPr>
                                <p:spPr>
                                  <a:xfrm flipH="1" flipV="1">
                                    <a:off x="4673600" y="5959475"/>
                                    <a:ext cx="1444625" cy="5080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82308008-7F15-A513-A314-B1EFC5C3BDE3}"/>
                                      </a:ext>
                                    </a:extLst>
                                  </p:cNvPr>
                                  <p:cNvCxnSpPr>
                                    <a:cxnSpLocks/>
                                  </p:cNvCxnSpPr>
                                  <p:nvPr/>
                                </p:nvCxnSpPr>
                                <p:spPr>
                                  <a:xfrm flipH="1" flipV="1">
                                    <a:off x="5228589" y="6336290"/>
                                    <a:ext cx="889636" cy="12483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grpSp>
                  </p:grpSp>
                </p:grpSp>
              </p:grpSp>
            </p:grpSp>
            <p:cxnSp>
              <p:nvCxnSpPr>
                <p:cNvPr id="23" name="Straight Connector 22">
                  <a:extLst>
                    <a:ext uri="{FF2B5EF4-FFF2-40B4-BE49-F238E27FC236}">
                      <a16:creationId xmlns:a16="http://schemas.microsoft.com/office/drawing/2014/main" id="{5A47F1A0-C1D3-DBAA-B587-7B62E07A2355}"/>
                    </a:ext>
                  </a:extLst>
                </p:cNvPr>
                <p:cNvCxnSpPr>
                  <a:cxnSpLocks/>
                </p:cNvCxnSpPr>
                <p:nvPr/>
              </p:nvCxnSpPr>
              <p:spPr>
                <a:xfrm flipH="1">
                  <a:off x="6060666" y="4392371"/>
                  <a:ext cx="437307" cy="317902"/>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DF9C2AF9-B09D-8CE1-C2B5-9B6F0CEA9B86}"/>
                    </a:ext>
                  </a:extLst>
                </p:cNvPr>
                <p:cNvSpPr/>
                <p:nvPr/>
              </p:nvSpPr>
              <p:spPr bwMode="auto">
                <a:xfrm>
                  <a:off x="5737041" y="3586611"/>
                  <a:ext cx="73989" cy="73989"/>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715ACB92-4CF0-E941-BC72-7D82F5B0DB7A}"/>
                    </a:ext>
                  </a:extLst>
                </p:cNvPr>
                <p:cNvSpPr/>
                <p:nvPr/>
              </p:nvSpPr>
              <p:spPr bwMode="auto">
                <a:xfrm>
                  <a:off x="6455873" y="4363490"/>
                  <a:ext cx="73989" cy="73989"/>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F4B970AE-B96F-99FD-2963-2201CEDD535B}"/>
                    </a:ext>
                  </a:extLst>
                </p:cNvPr>
                <p:cNvSpPr/>
                <p:nvPr/>
              </p:nvSpPr>
              <p:spPr bwMode="auto">
                <a:xfrm>
                  <a:off x="4937004" y="3813088"/>
                  <a:ext cx="73989" cy="73989"/>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B83BA06F-511F-DB24-E471-F2F8EEC74575}"/>
                    </a:ext>
                  </a:extLst>
                </p:cNvPr>
                <p:cNvSpPr/>
                <p:nvPr/>
              </p:nvSpPr>
              <p:spPr bwMode="auto">
                <a:xfrm>
                  <a:off x="5291907" y="2736345"/>
                  <a:ext cx="73989" cy="73989"/>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1E697D07-5663-1990-8390-9C9B5D3D902F}"/>
                    </a:ext>
                  </a:extLst>
                </p:cNvPr>
                <p:cNvSpPr/>
                <p:nvPr/>
              </p:nvSpPr>
              <p:spPr bwMode="auto">
                <a:xfrm>
                  <a:off x="6413766" y="2682208"/>
                  <a:ext cx="73989" cy="73989"/>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4364E41D-62E8-FAEA-BBD3-D79C4273EAD7}"/>
                    </a:ext>
                  </a:extLst>
                </p:cNvPr>
                <p:cNvSpPr/>
                <p:nvPr/>
              </p:nvSpPr>
              <p:spPr bwMode="auto">
                <a:xfrm>
                  <a:off x="7177711" y="3398031"/>
                  <a:ext cx="73989" cy="73989"/>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FBEDF2AD-EAB9-88DF-853C-184FBD74265E}"/>
                    </a:ext>
                  </a:extLst>
                </p:cNvPr>
                <p:cNvSpPr/>
                <p:nvPr/>
              </p:nvSpPr>
              <p:spPr bwMode="auto">
                <a:xfrm>
                  <a:off x="6949129" y="3951440"/>
                  <a:ext cx="73989" cy="73989"/>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7FEDCD3F-80BE-3C44-A6BE-D9C06733504E}"/>
                    </a:ext>
                  </a:extLst>
                </p:cNvPr>
                <p:cNvSpPr/>
                <p:nvPr/>
              </p:nvSpPr>
              <p:spPr bwMode="auto">
                <a:xfrm>
                  <a:off x="7150642" y="3891287"/>
                  <a:ext cx="73989" cy="73989"/>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6F0925B1-F142-2F7B-3C71-602B9B0A1158}"/>
                    </a:ext>
                  </a:extLst>
                </p:cNvPr>
                <p:cNvSpPr/>
                <p:nvPr/>
              </p:nvSpPr>
              <p:spPr bwMode="auto">
                <a:xfrm>
                  <a:off x="6037808" y="4652225"/>
                  <a:ext cx="73989" cy="73989"/>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BE2287C3-EDD7-90F5-C695-5D79C341FF3B}"/>
                    </a:ext>
                  </a:extLst>
                </p:cNvPr>
                <p:cNvSpPr/>
                <p:nvPr/>
              </p:nvSpPr>
              <p:spPr bwMode="auto">
                <a:xfrm>
                  <a:off x="5355069" y="4405598"/>
                  <a:ext cx="73989" cy="73989"/>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8D70DC9C-9616-0D64-6788-6DD0BA000162}"/>
                    </a:ext>
                  </a:extLst>
                </p:cNvPr>
                <p:cNvSpPr/>
                <p:nvPr/>
              </p:nvSpPr>
              <p:spPr bwMode="auto">
                <a:xfrm>
                  <a:off x="5129645" y="4202881"/>
                  <a:ext cx="53838" cy="49326"/>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3B21A021-4F11-00A6-C7BA-A72CB9242E86}"/>
                    </a:ext>
                  </a:extLst>
                </p:cNvPr>
                <p:cNvSpPr/>
                <p:nvPr/>
              </p:nvSpPr>
              <p:spPr bwMode="auto">
                <a:xfrm>
                  <a:off x="5637939" y="4599892"/>
                  <a:ext cx="53838" cy="49326"/>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A24E5337-93B3-80A2-05D2-03B3E9412625}"/>
                    </a:ext>
                  </a:extLst>
                </p:cNvPr>
                <p:cNvSpPr/>
                <p:nvPr/>
              </p:nvSpPr>
              <p:spPr bwMode="auto">
                <a:xfrm>
                  <a:off x="6257517" y="4617938"/>
                  <a:ext cx="53838" cy="49326"/>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75D200D5-3778-925F-4189-C331F12039FF}"/>
                    </a:ext>
                  </a:extLst>
                </p:cNvPr>
                <p:cNvSpPr/>
                <p:nvPr/>
              </p:nvSpPr>
              <p:spPr bwMode="auto">
                <a:xfrm>
                  <a:off x="7168838" y="3186292"/>
                  <a:ext cx="53838" cy="49326"/>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8D1076D6-C6F8-F616-E3D0-E474DEC34C3D}"/>
                    </a:ext>
                  </a:extLst>
                </p:cNvPr>
                <p:cNvSpPr/>
                <p:nvPr/>
              </p:nvSpPr>
              <p:spPr bwMode="auto">
                <a:xfrm>
                  <a:off x="4910085" y="3586311"/>
                  <a:ext cx="53838" cy="49326"/>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3499C58A-A960-AF80-9A53-C3C809A42E83}"/>
                    </a:ext>
                  </a:extLst>
                </p:cNvPr>
                <p:cNvSpPr/>
                <p:nvPr/>
              </p:nvSpPr>
              <p:spPr bwMode="auto">
                <a:xfrm>
                  <a:off x="5355069" y="2519794"/>
                  <a:ext cx="73989" cy="73989"/>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0DC34815-1889-248C-11FB-805E05A6DB22}"/>
                    </a:ext>
                  </a:extLst>
                </p:cNvPr>
                <p:cNvSpPr/>
                <p:nvPr/>
              </p:nvSpPr>
              <p:spPr bwMode="auto">
                <a:xfrm>
                  <a:off x="5839301" y="2393472"/>
                  <a:ext cx="73989" cy="73989"/>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20190A62-5692-021E-099C-94CFDA0B0905}"/>
                    </a:ext>
                  </a:extLst>
                </p:cNvPr>
                <p:cNvSpPr/>
                <p:nvPr/>
              </p:nvSpPr>
              <p:spPr bwMode="auto">
                <a:xfrm>
                  <a:off x="6741751" y="2590774"/>
                  <a:ext cx="53838" cy="49326"/>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443036EF-5E91-68B4-7958-F934AF1E22B2}"/>
                    </a:ext>
                  </a:extLst>
                </p:cNvPr>
                <p:cNvSpPr/>
                <p:nvPr/>
              </p:nvSpPr>
              <p:spPr bwMode="auto">
                <a:xfrm>
                  <a:off x="6049988" y="2362192"/>
                  <a:ext cx="53838" cy="49326"/>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E9079DAE-C5AD-6312-5A08-BBA826BEC6CD}"/>
                    </a:ext>
                  </a:extLst>
                </p:cNvPr>
                <p:cNvSpPr/>
                <p:nvPr/>
              </p:nvSpPr>
              <p:spPr bwMode="auto">
                <a:xfrm>
                  <a:off x="5736553" y="2880129"/>
                  <a:ext cx="73988" cy="73988"/>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09C3A97B-C8F3-E1B6-4988-9AD8558F9E03}"/>
                    </a:ext>
                  </a:extLst>
                </p:cNvPr>
                <p:cNvSpPr/>
                <p:nvPr/>
              </p:nvSpPr>
              <p:spPr bwMode="auto">
                <a:xfrm>
                  <a:off x="5707116" y="2850692"/>
                  <a:ext cx="132863" cy="132863"/>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D1B4E05C-75A6-519F-73A4-CB188386EA65}"/>
                    </a:ext>
                  </a:extLst>
                </p:cNvPr>
                <p:cNvSpPr/>
                <p:nvPr/>
              </p:nvSpPr>
              <p:spPr bwMode="auto">
                <a:xfrm>
                  <a:off x="6828822" y="3274127"/>
                  <a:ext cx="73988" cy="73988"/>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6F665469-B13A-67C0-4E25-67D84040C2C9}"/>
                    </a:ext>
                  </a:extLst>
                </p:cNvPr>
                <p:cNvSpPr/>
                <p:nvPr/>
              </p:nvSpPr>
              <p:spPr bwMode="auto">
                <a:xfrm>
                  <a:off x="6799385" y="3244690"/>
                  <a:ext cx="132863" cy="132863"/>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DD0BBC73-22EE-DAA5-AECD-58A8C8D640C2}"/>
                    </a:ext>
                  </a:extLst>
                </p:cNvPr>
                <p:cNvSpPr/>
                <p:nvPr/>
              </p:nvSpPr>
              <p:spPr bwMode="auto">
                <a:xfrm>
                  <a:off x="6255230" y="3211825"/>
                  <a:ext cx="73989" cy="73989"/>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B19AA0EF-C4AB-41A4-302F-568846C92DF6}"/>
                    </a:ext>
                  </a:extLst>
                </p:cNvPr>
                <p:cNvSpPr/>
                <p:nvPr/>
              </p:nvSpPr>
              <p:spPr bwMode="auto">
                <a:xfrm>
                  <a:off x="6225793" y="3182388"/>
                  <a:ext cx="132863" cy="132863"/>
                </a:xfrm>
                <a:prstGeom prst="ellipse">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03521079-A6D9-EDDA-F4D9-124DB68984F4}"/>
                    </a:ext>
                  </a:extLst>
                </p:cNvPr>
                <p:cNvSpPr/>
                <p:nvPr/>
              </p:nvSpPr>
              <p:spPr bwMode="auto">
                <a:xfrm>
                  <a:off x="6197799" y="3154394"/>
                  <a:ext cx="188851" cy="188850"/>
                </a:xfrm>
                <a:prstGeom prst="ellipse">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E3D41932-3E69-1EAB-8BF3-5770F1F7C1E9}"/>
                    </a:ext>
                  </a:extLst>
                </p:cNvPr>
                <p:cNvSpPr/>
                <p:nvPr/>
              </p:nvSpPr>
              <p:spPr bwMode="auto">
                <a:xfrm>
                  <a:off x="5296388" y="3943655"/>
                  <a:ext cx="73989" cy="73989"/>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D26CCA74-6087-0101-65C8-C0039F12748A}"/>
                    </a:ext>
                  </a:extLst>
                </p:cNvPr>
                <p:cNvSpPr/>
                <p:nvPr/>
              </p:nvSpPr>
              <p:spPr bwMode="auto">
                <a:xfrm>
                  <a:off x="5266951" y="3914218"/>
                  <a:ext cx="132863" cy="132863"/>
                </a:xfrm>
                <a:prstGeom prst="ellipse">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7311040C-5121-DF85-922B-59ED64558102}"/>
                    </a:ext>
                  </a:extLst>
                </p:cNvPr>
                <p:cNvSpPr/>
                <p:nvPr/>
              </p:nvSpPr>
              <p:spPr bwMode="auto">
                <a:xfrm>
                  <a:off x="5238957" y="3886224"/>
                  <a:ext cx="188851" cy="188850"/>
                </a:xfrm>
                <a:prstGeom prst="ellipse">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AFE64FD4-63BF-60B0-E263-B8BE4549A980}"/>
                    </a:ext>
                  </a:extLst>
                </p:cNvPr>
                <p:cNvSpPr/>
                <p:nvPr/>
              </p:nvSpPr>
              <p:spPr bwMode="auto">
                <a:xfrm>
                  <a:off x="5868738" y="4256981"/>
                  <a:ext cx="73988" cy="73988"/>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AA65D562-8E3C-2447-92CE-528EE5264CD2}"/>
                    </a:ext>
                  </a:extLst>
                </p:cNvPr>
                <p:cNvSpPr/>
                <p:nvPr/>
              </p:nvSpPr>
              <p:spPr bwMode="auto">
                <a:xfrm>
                  <a:off x="5839301" y="4227544"/>
                  <a:ext cx="132863" cy="132863"/>
                </a:xfrm>
                <a:prstGeom prst="ellipse">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CE89F142-60DF-91D5-7045-4DB59368F309}"/>
                    </a:ext>
                  </a:extLst>
                </p:cNvPr>
                <p:cNvSpPr/>
                <p:nvPr/>
              </p:nvSpPr>
              <p:spPr bwMode="auto">
                <a:xfrm>
                  <a:off x="6729854" y="4442592"/>
                  <a:ext cx="73989" cy="73989"/>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50249A9D-659D-B83E-A77A-FCFBE29BD327}"/>
                    </a:ext>
                  </a:extLst>
                </p:cNvPr>
                <p:cNvSpPr/>
                <p:nvPr/>
              </p:nvSpPr>
              <p:spPr bwMode="auto">
                <a:xfrm>
                  <a:off x="6700417" y="4413155"/>
                  <a:ext cx="132863" cy="132863"/>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28FFF2C4-C136-9911-7BF4-33517A9104E8}"/>
                    </a:ext>
                  </a:extLst>
                </p:cNvPr>
                <p:cNvSpPr/>
                <p:nvPr/>
              </p:nvSpPr>
              <p:spPr bwMode="auto">
                <a:xfrm>
                  <a:off x="6672423" y="4385161"/>
                  <a:ext cx="188851" cy="188850"/>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0B0AB116-54C5-F932-8231-AC4D6F054EAB}"/>
                    </a:ext>
                  </a:extLst>
                </p:cNvPr>
                <p:cNvSpPr/>
                <p:nvPr/>
              </p:nvSpPr>
              <p:spPr bwMode="auto">
                <a:xfrm>
                  <a:off x="6949129" y="2801284"/>
                  <a:ext cx="73988" cy="73988"/>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A9D111AC-C109-FAAD-78A4-FC51E7F3F93D}"/>
                    </a:ext>
                  </a:extLst>
                </p:cNvPr>
                <p:cNvSpPr/>
                <p:nvPr/>
              </p:nvSpPr>
              <p:spPr bwMode="auto">
                <a:xfrm>
                  <a:off x="6919692" y="2771847"/>
                  <a:ext cx="132863" cy="132863"/>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5" name="Oval 204">
                  <a:extLst>
                    <a:ext uri="{FF2B5EF4-FFF2-40B4-BE49-F238E27FC236}">
                      <a16:creationId xmlns:a16="http://schemas.microsoft.com/office/drawing/2014/main" id="{6284C627-B598-CA5F-95E7-9AB4FC1C19B8}"/>
                    </a:ext>
                  </a:extLst>
                </p:cNvPr>
                <p:cNvSpPr/>
                <p:nvPr/>
              </p:nvSpPr>
              <p:spPr bwMode="auto">
                <a:xfrm>
                  <a:off x="6444605" y="2397398"/>
                  <a:ext cx="73989" cy="73989"/>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6" name="Oval 205">
                  <a:extLst>
                    <a:ext uri="{FF2B5EF4-FFF2-40B4-BE49-F238E27FC236}">
                      <a16:creationId xmlns:a16="http://schemas.microsoft.com/office/drawing/2014/main" id="{F2A4C86C-DB75-A9AC-0FB1-E421F398B5C9}"/>
                    </a:ext>
                  </a:extLst>
                </p:cNvPr>
                <p:cNvSpPr/>
                <p:nvPr/>
              </p:nvSpPr>
              <p:spPr bwMode="auto">
                <a:xfrm>
                  <a:off x="6415168" y="2367961"/>
                  <a:ext cx="132863" cy="132863"/>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7" name="Oval 206">
                  <a:extLst>
                    <a:ext uri="{FF2B5EF4-FFF2-40B4-BE49-F238E27FC236}">
                      <a16:creationId xmlns:a16="http://schemas.microsoft.com/office/drawing/2014/main" id="{71F10CCC-D990-7A23-9D63-421906F42E35}"/>
                    </a:ext>
                  </a:extLst>
                </p:cNvPr>
                <p:cNvSpPr/>
                <p:nvPr/>
              </p:nvSpPr>
              <p:spPr bwMode="auto">
                <a:xfrm>
                  <a:off x="6387174" y="2339967"/>
                  <a:ext cx="188851" cy="188850"/>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2" name="Oval 211">
                  <a:extLst>
                    <a:ext uri="{FF2B5EF4-FFF2-40B4-BE49-F238E27FC236}">
                      <a16:creationId xmlns:a16="http://schemas.microsoft.com/office/drawing/2014/main" id="{2A74C6EC-2EEC-6EE3-BC19-08E2BAACC997}"/>
                    </a:ext>
                  </a:extLst>
                </p:cNvPr>
                <p:cNvSpPr/>
                <p:nvPr/>
              </p:nvSpPr>
              <p:spPr bwMode="auto">
                <a:xfrm>
                  <a:off x="4935123" y="3091855"/>
                  <a:ext cx="73988" cy="73988"/>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3" name="Oval 212">
                  <a:extLst>
                    <a:ext uri="{FF2B5EF4-FFF2-40B4-BE49-F238E27FC236}">
                      <a16:creationId xmlns:a16="http://schemas.microsoft.com/office/drawing/2014/main" id="{7DADBCF8-539D-5B68-5F10-3B29D6ADB492}"/>
                    </a:ext>
                  </a:extLst>
                </p:cNvPr>
                <p:cNvSpPr/>
                <p:nvPr/>
              </p:nvSpPr>
              <p:spPr bwMode="auto">
                <a:xfrm>
                  <a:off x="4905686" y="3062418"/>
                  <a:ext cx="132863" cy="132863"/>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4" name="Oval 213">
                  <a:extLst>
                    <a:ext uri="{FF2B5EF4-FFF2-40B4-BE49-F238E27FC236}">
                      <a16:creationId xmlns:a16="http://schemas.microsoft.com/office/drawing/2014/main" id="{72D1D69E-8332-FC2A-5515-B5B34F60910A}"/>
                    </a:ext>
                  </a:extLst>
                </p:cNvPr>
                <p:cNvSpPr/>
                <p:nvPr/>
              </p:nvSpPr>
              <p:spPr bwMode="auto">
                <a:xfrm>
                  <a:off x="6417707" y="3820346"/>
                  <a:ext cx="73988" cy="73988"/>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5" name="Oval 214">
                  <a:extLst>
                    <a:ext uri="{FF2B5EF4-FFF2-40B4-BE49-F238E27FC236}">
                      <a16:creationId xmlns:a16="http://schemas.microsoft.com/office/drawing/2014/main" id="{58294874-72B4-4F53-539F-D974578CEAB5}"/>
                    </a:ext>
                  </a:extLst>
                </p:cNvPr>
                <p:cNvSpPr/>
                <p:nvPr/>
              </p:nvSpPr>
              <p:spPr bwMode="auto">
                <a:xfrm>
                  <a:off x="6388270" y="3790909"/>
                  <a:ext cx="132863" cy="132863"/>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6" name="Oval 215">
                  <a:extLst>
                    <a:ext uri="{FF2B5EF4-FFF2-40B4-BE49-F238E27FC236}">
                      <a16:creationId xmlns:a16="http://schemas.microsoft.com/office/drawing/2014/main" id="{D25AFD4C-2EB3-1415-096C-29DB0414E329}"/>
                    </a:ext>
                  </a:extLst>
                </p:cNvPr>
                <p:cNvSpPr/>
                <p:nvPr/>
              </p:nvSpPr>
              <p:spPr bwMode="auto">
                <a:xfrm>
                  <a:off x="5162728" y="3292749"/>
                  <a:ext cx="73989" cy="73989"/>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7" name="Oval 216">
                  <a:extLst>
                    <a:ext uri="{FF2B5EF4-FFF2-40B4-BE49-F238E27FC236}">
                      <a16:creationId xmlns:a16="http://schemas.microsoft.com/office/drawing/2014/main" id="{F5BDB95D-B67C-B0F3-D184-D36F4E6034E0}"/>
                    </a:ext>
                  </a:extLst>
                </p:cNvPr>
                <p:cNvSpPr/>
                <p:nvPr/>
              </p:nvSpPr>
              <p:spPr bwMode="auto">
                <a:xfrm>
                  <a:off x="5133291" y="3263312"/>
                  <a:ext cx="132863" cy="132863"/>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8" name="Oval 217">
                  <a:extLst>
                    <a:ext uri="{FF2B5EF4-FFF2-40B4-BE49-F238E27FC236}">
                      <a16:creationId xmlns:a16="http://schemas.microsoft.com/office/drawing/2014/main" id="{00C98EF3-EF64-26CC-0E13-8AC398092BAC}"/>
                    </a:ext>
                  </a:extLst>
                </p:cNvPr>
                <p:cNvSpPr/>
                <p:nvPr/>
              </p:nvSpPr>
              <p:spPr bwMode="auto">
                <a:xfrm>
                  <a:off x="5105297" y="3235318"/>
                  <a:ext cx="188851" cy="188850"/>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316" name="TextBox 315">
              <a:extLst>
                <a:ext uri="{FF2B5EF4-FFF2-40B4-BE49-F238E27FC236}">
                  <a16:creationId xmlns:a16="http://schemas.microsoft.com/office/drawing/2014/main" id="{D6E489CF-45A4-D0BD-1467-1A7B406F276A}"/>
                </a:ext>
              </a:extLst>
            </p:cNvPr>
            <p:cNvSpPr txBox="1"/>
            <p:nvPr/>
          </p:nvSpPr>
          <p:spPr>
            <a:xfrm>
              <a:off x="4794855" y="5882582"/>
              <a:ext cx="2597691" cy="54168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u="none" strike="noStrike" kern="1200" cap="none" spc="0" normalizeH="0" baseline="0" noProof="0">
                  <a:ln>
                    <a:noFill/>
                  </a:ln>
                  <a:effectLst/>
                  <a:uLnTx/>
                  <a:uFillTx/>
                  <a:cs typeface="Segoe UI" panose="020B0502040204020203" pitchFamily="34" charset="0"/>
                </a:rPr>
                <a:t>Powered by trillions of security signals</a:t>
              </a:r>
            </a:p>
          </p:txBody>
        </p:sp>
        <p:sp>
          <p:nvSpPr>
            <p:cNvPr id="7" name="Rectangle: Rounded Corners 129">
              <a:extLst>
                <a:ext uri="{FF2B5EF4-FFF2-40B4-BE49-F238E27FC236}">
                  <a16:creationId xmlns:a16="http://schemas.microsoft.com/office/drawing/2014/main" id="{901EBC24-9CD9-3636-583F-7C4EF0DBEC17}"/>
                </a:ext>
              </a:extLst>
            </p:cNvPr>
            <p:cNvSpPr/>
            <p:nvPr/>
          </p:nvSpPr>
          <p:spPr bwMode="auto">
            <a:xfrm>
              <a:off x="3307554" y="2205460"/>
              <a:ext cx="1924917" cy="640080"/>
            </a:xfrm>
            <a:prstGeom prst="roundRect">
              <a:avLst>
                <a:gd name="adj" fmla="val 50000"/>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600" dirty="0">
                  <a:gradFill>
                    <a:gsLst>
                      <a:gs pos="27000">
                        <a:srgbClr val="FFFFFF"/>
                      </a:gs>
                      <a:gs pos="100000">
                        <a:srgbClr val="FFFFFF"/>
                      </a:gs>
                    </a:gsLst>
                    <a:path path="circle">
                      <a:fillToRect l="50000" t="-80000" r="50000" b="180000"/>
                    </a:path>
                  </a:gradFill>
                  <a:cs typeface="Segoe UI Semibold" panose="020B0702040204020203" pitchFamily="34" charset="0"/>
                </a:rPr>
                <a:t>Granular access policies</a:t>
              </a:r>
              <a:endParaRPr kumimoji="0" lang="en-US" sz="1600" b="0" i="0" u="none" strike="noStrike" kern="1200" cap="none" spc="0" normalizeH="0" baseline="0" noProof="0" dirty="0">
                <a:ln>
                  <a:noFill/>
                </a:ln>
                <a:gradFill>
                  <a:gsLst>
                    <a:gs pos="27000">
                      <a:srgbClr val="FFFFFF"/>
                    </a:gs>
                    <a:gs pos="100000">
                      <a:srgbClr val="FFFFFF"/>
                    </a:gs>
                  </a:gsLst>
                  <a:path path="circle">
                    <a:fillToRect l="50000" t="-80000" r="50000" b="180000"/>
                  </a:path>
                </a:gradFill>
                <a:effectLst/>
                <a:uLnTx/>
                <a:uFillTx/>
                <a:ea typeface="+mn-ea"/>
                <a:cs typeface="Segoe UI Semibold" panose="020B0702040204020203" pitchFamily="34" charset="0"/>
              </a:endParaRPr>
            </a:p>
          </p:txBody>
        </p:sp>
        <p:sp>
          <p:nvSpPr>
            <p:cNvPr id="9" name="Rectangle: Rounded Corners 130">
              <a:extLst>
                <a:ext uri="{FF2B5EF4-FFF2-40B4-BE49-F238E27FC236}">
                  <a16:creationId xmlns:a16="http://schemas.microsoft.com/office/drawing/2014/main" id="{CA0EE579-2647-4BA8-9883-36214812B139}"/>
                </a:ext>
              </a:extLst>
            </p:cNvPr>
            <p:cNvSpPr/>
            <p:nvPr/>
          </p:nvSpPr>
          <p:spPr bwMode="auto">
            <a:xfrm>
              <a:off x="6914914" y="2205460"/>
              <a:ext cx="1924917" cy="644630"/>
            </a:xfrm>
            <a:prstGeom prst="roundRect">
              <a:avLst>
                <a:gd name="adj" fmla="val 50000"/>
              </a:avLst>
            </a:prstGeom>
            <a:solidFill>
              <a:schemeClr val="tx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IN" sz="1600" b="0" i="0" u="none" strike="noStrike" kern="1200" cap="none" spc="0" normalizeH="0" baseline="0" noProof="0">
                  <a:ln>
                    <a:noFill/>
                  </a:ln>
                  <a:gradFill>
                    <a:gsLst>
                      <a:gs pos="27000">
                        <a:srgbClr val="FFFFFF"/>
                      </a:gs>
                      <a:gs pos="100000">
                        <a:srgbClr val="FFFFFF"/>
                      </a:gs>
                    </a:gsLst>
                    <a:path path="circle">
                      <a:fillToRect l="50000" t="-80000" r="50000" b="180000"/>
                    </a:path>
                  </a:gradFill>
                  <a:effectLst/>
                  <a:uLnTx/>
                  <a:uFillTx/>
                  <a:ea typeface="+mn-ea"/>
                  <a:cs typeface="Segoe UI Semibold" panose="020B0702040204020203" pitchFamily="34" charset="0"/>
                </a:rPr>
                <a:t>Global scale and resilience</a:t>
              </a:r>
              <a:endParaRPr kumimoji="0" lang="en-US" sz="1600" b="0" i="0" u="none" strike="noStrike" kern="1200" cap="none" spc="0" normalizeH="0" baseline="0" noProof="0">
                <a:ln>
                  <a:noFill/>
                </a:ln>
                <a:gradFill>
                  <a:gsLst>
                    <a:gs pos="27000">
                      <a:srgbClr val="FFFFFF"/>
                    </a:gs>
                    <a:gs pos="100000">
                      <a:srgbClr val="FFFFFF"/>
                    </a:gs>
                  </a:gsLst>
                  <a:path path="circle">
                    <a:fillToRect l="50000" t="-80000" r="50000" b="180000"/>
                  </a:path>
                </a:gradFill>
                <a:effectLst/>
                <a:uLnTx/>
                <a:uFillTx/>
                <a:ea typeface="+mn-ea"/>
                <a:cs typeface="Segoe UI Semibold" panose="020B0702040204020203" pitchFamily="34" charset="0"/>
              </a:endParaRPr>
            </a:p>
          </p:txBody>
        </p:sp>
        <p:sp>
          <p:nvSpPr>
            <p:cNvPr id="18" name="Rectangle: Rounded Corners 129">
              <a:extLst>
                <a:ext uri="{FF2B5EF4-FFF2-40B4-BE49-F238E27FC236}">
                  <a16:creationId xmlns:a16="http://schemas.microsoft.com/office/drawing/2014/main" id="{30800F78-1A28-78CE-A402-75DB1F0E3CE4}"/>
                </a:ext>
              </a:extLst>
            </p:cNvPr>
            <p:cNvSpPr/>
            <p:nvPr/>
          </p:nvSpPr>
          <p:spPr bwMode="auto">
            <a:xfrm>
              <a:off x="3307554" y="4750911"/>
              <a:ext cx="1924917" cy="640080"/>
            </a:xfrm>
            <a:prstGeom prst="roundRect">
              <a:avLst>
                <a:gd name="adj" fmla="val 50000"/>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lang="en-US" sz="1600">
                  <a:gradFill>
                    <a:gsLst>
                      <a:gs pos="27000">
                        <a:srgbClr val="FFFFFF"/>
                      </a:gs>
                      <a:gs pos="100000">
                        <a:srgbClr val="FFFFFF"/>
                      </a:gs>
                    </a:gsLst>
                    <a:path path="circle">
                      <a:fillToRect l="50000" t="-80000" r="50000" b="180000"/>
                    </a:path>
                  </a:gradFill>
                  <a:cs typeface="Segoe UI Semibold" panose="020B0702040204020203" pitchFamily="34" charset="0"/>
                </a:rPr>
                <a:t>ML, AI, Automation</a:t>
              </a:r>
              <a:endParaRPr kumimoji="0" lang="en-US" sz="1600" b="0" i="0" u="none" strike="noStrike" kern="1200" cap="none" spc="0" normalizeH="0" baseline="0" noProof="0">
                <a:ln>
                  <a:noFill/>
                </a:ln>
                <a:gradFill>
                  <a:gsLst>
                    <a:gs pos="27000">
                      <a:srgbClr val="FFFFFF"/>
                    </a:gs>
                    <a:gs pos="100000">
                      <a:srgbClr val="FFFFFF"/>
                    </a:gs>
                  </a:gsLst>
                  <a:path path="circle">
                    <a:fillToRect l="50000" t="-80000" r="50000" b="180000"/>
                  </a:path>
                </a:gradFill>
                <a:effectLst/>
                <a:uLnTx/>
                <a:uFillTx/>
                <a:ea typeface="+mn-ea"/>
                <a:cs typeface="Segoe UI Semibold" panose="020B0702040204020203" pitchFamily="34" charset="0"/>
              </a:endParaRPr>
            </a:p>
          </p:txBody>
        </p:sp>
        <p:sp>
          <p:nvSpPr>
            <p:cNvPr id="73" name="Rectangle: Rounded Corners 130">
              <a:extLst>
                <a:ext uri="{FF2B5EF4-FFF2-40B4-BE49-F238E27FC236}">
                  <a16:creationId xmlns:a16="http://schemas.microsoft.com/office/drawing/2014/main" id="{C6D066F6-D71C-3FB2-B84D-7DAC3895DAC8}"/>
                </a:ext>
              </a:extLst>
            </p:cNvPr>
            <p:cNvSpPr/>
            <p:nvPr/>
          </p:nvSpPr>
          <p:spPr bwMode="auto">
            <a:xfrm>
              <a:off x="6914914" y="4750911"/>
              <a:ext cx="1924917" cy="644630"/>
            </a:xfrm>
            <a:prstGeom prst="roundRect">
              <a:avLst>
                <a:gd name="adj" fmla="val 50000"/>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IN" sz="1600" b="0" i="0" u="none" strike="noStrike" kern="1200" cap="none" spc="0" normalizeH="0" baseline="0" noProof="0">
                  <a:ln>
                    <a:noFill/>
                  </a:ln>
                  <a:solidFill>
                    <a:schemeClr val="tx1"/>
                  </a:solidFill>
                  <a:effectLst/>
                  <a:uLnTx/>
                  <a:uFillTx/>
                  <a:ea typeface="+mn-ea"/>
                  <a:cs typeface="Segoe UI Semibold" panose="020B0702040204020203" pitchFamily="34" charset="0"/>
                </a:rPr>
                <a:t>Unified Experience</a:t>
              </a:r>
              <a:endParaRPr kumimoji="0" lang="en-US" sz="1600" b="0" i="0" u="none" strike="noStrike" kern="1200" cap="none" spc="0" normalizeH="0" baseline="0" noProof="0">
                <a:ln>
                  <a:noFill/>
                </a:ln>
                <a:solidFill>
                  <a:schemeClr val="tx1"/>
                </a:solidFill>
                <a:effectLst/>
                <a:uLnTx/>
                <a:uFillTx/>
                <a:ea typeface="+mn-ea"/>
                <a:cs typeface="Segoe UI Semibold" panose="020B0702040204020203" pitchFamily="34" charset="0"/>
              </a:endParaRPr>
            </a:p>
          </p:txBody>
        </p:sp>
      </p:grpSp>
    </p:spTree>
    <p:extLst>
      <p:ext uri="{BB962C8B-B14F-4D97-AF65-F5344CB8AC3E}">
        <p14:creationId xmlns:p14="http://schemas.microsoft.com/office/powerpoint/2010/main" val="2938877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animEffect transition="in" filter="fade">
                                      <p:cBhvr>
                                        <p:cTn id="7" dur="500"/>
                                        <p:tgtEl>
                                          <p:spTgt spid="199">
                                            <p:txEl>
                                              <p:pRg st="0" end="0"/>
                                            </p:txEl>
                                          </p:spTgt>
                                        </p:tgtEl>
                                      </p:cBhvr>
                                    </p:animEffect>
                                  </p:childTnLst>
                                </p:cTn>
                              </p:par>
                              <p:par>
                                <p:cTn id="8" presetID="42" presetClass="path" presetSubtype="0" decel="100000" fill="hold" grpId="1" nodeType="withEffect">
                                  <p:stCondLst>
                                    <p:cond delay="0"/>
                                  </p:stCondLst>
                                  <p:childTnLst>
                                    <p:animMotion origin="layout" path="M 2.91667E-6 2.96296E-6 L 0.01367 -0.0007 " pathEditMode="relative" rAng="0" ptsTypes="AA">
                                      <p:cBhvr>
                                        <p:cTn id="9" dur="500" spd="-100000" fill="hold"/>
                                        <p:tgtEl>
                                          <p:spTgt spid="199">
                                            <p:txEl>
                                              <p:pRg st="0" end="0"/>
                                            </p:txEl>
                                          </p:spTgt>
                                        </p:tgtEl>
                                        <p:attrNameLst>
                                          <p:attrName>ppt_x</p:attrName>
                                          <p:attrName>ppt_y</p:attrName>
                                        </p:attrNameLst>
                                      </p:cBhvr>
                                      <p:rCtr x="67700" y="-4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build="p"/>
      <p:bldP spid="199" grpI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2C508-0BB1-719E-B873-021CBF3A1325}"/>
              </a:ext>
            </a:extLst>
          </p:cNvPr>
          <p:cNvSpPr>
            <a:spLocks noGrp="1"/>
          </p:cNvSpPr>
          <p:nvPr>
            <p:ph type="title"/>
          </p:nvPr>
        </p:nvSpPr>
        <p:spPr/>
        <p:txBody>
          <a:bodyPr/>
          <a:lstStyle/>
          <a:p>
            <a:r>
              <a:rPr lang="en-US"/>
              <a:t>Microsoft Entra Identity Governance </a:t>
            </a:r>
            <a:endParaRPr lang="en-NL"/>
          </a:p>
        </p:txBody>
      </p:sp>
      <p:graphicFrame>
        <p:nvGraphicFramePr>
          <p:cNvPr id="3" name="Table 2">
            <a:extLst>
              <a:ext uri="{FF2B5EF4-FFF2-40B4-BE49-F238E27FC236}">
                <a16:creationId xmlns:a16="http://schemas.microsoft.com/office/drawing/2014/main" id="{A5339343-BE7F-2734-D370-F64101E4FF78}"/>
              </a:ext>
            </a:extLst>
          </p:cNvPr>
          <p:cNvGraphicFramePr>
            <a:graphicFrameLocks noGrp="1"/>
          </p:cNvGraphicFramePr>
          <p:nvPr/>
        </p:nvGraphicFramePr>
        <p:xfrm>
          <a:off x="586581" y="1331028"/>
          <a:ext cx="11018838" cy="5197452"/>
        </p:xfrm>
        <a:graphic>
          <a:graphicData uri="http://schemas.openxmlformats.org/drawingml/2006/table">
            <a:tbl>
              <a:tblPr firstRow="1" bandRow="1">
                <a:tableStyleId>{3B4B98B0-60AC-42C2-AFA5-B58CD77FA1E5}</a:tableStyleId>
              </a:tblPr>
              <a:tblGrid>
                <a:gridCol w="1527969">
                  <a:extLst>
                    <a:ext uri="{9D8B030D-6E8A-4147-A177-3AD203B41FA5}">
                      <a16:colId xmlns:a16="http://schemas.microsoft.com/office/drawing/2014/main" val="1149378227"/>
                    </a:ext>
                  </a:extLst>
                </a:gridCol>
                <a:gridCol w="7258050">
                  <a:extLst>
                    <a:ext uri="{9D8B030D-6E8A-4147-A177-3AD203B41FA5}">
                      <a16:colId xmlns:a16="http://schemas.microsoft.com/office/drawing/2014/main" val="406867724"/>
                    </a:ext>
                  </a:extLst>
                </a:gridCol>
                <a:gridCol w="2232819">
                  <a:extLst>
                    <a:ext uri="{9D8B030D-6E8A-4147-A177-3AD203B41FA5}">
                      <a16:colId xmlns:a16="http://schemas.microsoft.com/office/drawing/2014/main" val="1990648943"/>
                    </a:ext>
                  </a:extLst>
                </a:gridCol>
              </a:tblGrid>
              <a:tr h="103346">
                <a:tc>
                  <a:txBody>
                    <a:bodyPr/>
                    <a:lstStyle/>
                    <a:p>
                      <a:pPr algn="l" fontAlgn="b"/>
                      <a:r>
                        <a:rPr lang="nl-NL" sz="1300" u="none" strike="noStrike" err="1">
                          <a:effectLst/>
                        </a:rPr>
                        <a:t>Capability</a:t>
                      </a:r>
                      <a:endParaRPr lang="nl-NL" sz="1300" b="0" i="0" u="none" strike="noStrike">
                        <a:solidFill>
                          <a:srgbClr val="000000"/>
                        </a:solidFill>
                        <a:effectLst/>
                        <a:latin typeface="Calibri" panose="020F0502020204030204" pitchFamily="34" charset="0"/>
                      </a:endParaRPr>
                    </a:p>
                  </a:txBody>
                  <a:tcPr marL="3564" marR="3564" marT="3564" marB="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l" fontAlgn="b"/>
                      <a:r>
                        <a:rPr lang="nl-NL" sz="1300" u="none" strike="noStrike">
                          <a:effectLst/>
                        </a:rPr>
                        <a:t>Scenario</a:t>
                      </a:r>
                      <a:endParaRPr lang="nl-NL" sz="1300" b="0" i="0" u="none" strike="noStrike">
                        <a:solidFill>
                          <a:srgbClr val="000000"/>
                        </a:solidFill>
                        <a:effectLst/>
                        <a:latin typeface="Calibri" panose="020F0502020204030204" pitchFamily="34" charset="0"/>
                      </a:endParaRPr>
                    </a:p>
                  </a:txBody>
                  <a:tcPr marL="3564" marR="3564" marT="3564" marB="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l" fontAlgn="b"/>
                      <a:r>
                        <a:rPr lang="nl-NL" sz="1300" u="none" strike="noStrike">
                          <a:effectLst/>
                        </a:rPr>
                        <a:t>Feature</a:t>
                      </a:r>
                      <a:endParaRPr lang="nl-NL" sz="1300" b="0" i="0" u="none" strike="noStrike">
                        <a:solidFill>
                          <a:srgbClr val="000000"/>
                        </a:solidFill>
                        <a:effectLst/>
                        <a:latin typeface="Calibri" panose="020F0502020204030204" pitchFamily="34" charset="0"/>
                      </a:endParaRPr>
                    </a:p>
                  </a:txBody>
                  <a:tcPr marL="3564" marR="3564" marT="3564" marB="0">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2691039129"/>
                  </a:ext>
                </a:extLst>
              </a:tr>
              <a:tr h="103346">
                <a:tc>
                  <a:txBody>
                    <a:bodyPr/>
                    <a:lstStyle/>
                    <a:p>
                      <a:pPr algn="l" fontAlgn="b"/>
                      <a:r>
                        <a:rPr lang="nl-NL" sz="1300" u="none" strike="noStrike">
                          <a:effectLst/>
                        </a:rPr>
                        <a:t>Identity </a:t>
                      </a:r>
                      <a:r>
                        <a:rPr lang="nl-NL" sz="1300" u="none" strike="noStrike" err="1">
                          <a:effectLst/>
                        </a:rPr>
                        <a:t>lifecycle</a:t>
                      </a:r>
                      <a:r>
                        <a:rPr lang="nl-NL" sz="1300" u="none" strike="noStrike">
                          <a:effectLst/>
                        </a:rPr>
                        <a:t> (employees)</a:t>
                      </a:r>
                      <a:endParaRPr lang="nl-NL" sz="1300" b="0" i="0" u="none" strike="noStrike">
                        <a:solidFill>
                          <a:srgbClr val="000000"/>
                        </a:solidFill>
                        <a:effectLst/>
                        <a:latin typeface="Calibri" panose="020F0502020204030204" pitchFamily="34" charset="0"/>
                      </a:endParaRPr>
                    </a:p>
                  </a:txBody>
                  <a:tcPr marL="3564" marR="3564" marT="3564" marB="0">
                    <a:lnT w="12700" cap="flat" cmpd="sng" algn="ctr">
                      <a:solidFill>
                        <a:schemeClr val="tx2"/>
                      </a:solidFill>
                      <a:prstDash val="solid"/>
                      <a:round/>
                      <a:headEnd type="none" w="med" len="med"/>
                      <a:tailEnd type="none" w="med" len="med"/>
                    </a:lnT>
                    <a:solidFill>
                      <a:schemeClr val="bg1">
                        <a:lumMod val="50000"/>
                        <a:alpha val="20000"/>
                      </a:schemeClr>
                    </a:solidFill>
                  </a:tcPr>
                </a:tc>
                <a:tc>
                  <a:txBody>
                    <a:bodyPr/>
                    <a:lstStyle/>
                    <a:p>
                      <a:pPr algn="l" fontAlgn="b"/>
                      <a:r>
                        <a:rPr lang="en-US" sz="1300" u="none" strike="noStrike">
                          <a:effectLst/>
                        </a:rPr>
                        <a:t>Admins can enable user account provisioning from Workday or SuccessFactors cloud HR, or on-premises HR.</a:t>
                      </a:r>
                      <a:endParaRPr lang="en-US" sz="1300" b="0" i="0" u="none" strike="noStrike">
                        <a:solidFill>
                          <a:srgbClr val="000000"/>
                        </a:solidFill>
                        <a:effectLst/>
                        <a:latin typeface="Calibri" panose="020F0502020204030204" pitchFamily="34" charset="0"/>
                      </a:endParaRPr>
                    </a:p>
                  </a:txBody>
                  <a:tcPr marL="3564" marR="3564" marT="3564" marB="0">
                    <a:lnT w="12700" cap="flat" cmpd="sng" algn="ctr">
                      <a:solidFill>
                        <a:schemeClr val="tx2"/>
                      </a:solidFill>
                      <a:prstDash val="solid"/>
                      <a:round/>
                      <a:headEnd type="none" w="med" len="med"/>
                      <a:tailEnd type="none" w="med" len="med"/>
                    </a:lnT>
                    <a:solidFill>
                      <a:schemeClr val="bg1">
                        <a:lumMod val="50000"/>
                        <a:alpha val="20000"/>
                      </a:schemeClr>
                    </a:solidFill>
                  </a:tcPr>
                </a:tc>
                <a:tc>
                  <a:txBody>
                    <a:bodyPr/>
                    <a:lstStyle/>
                    <a:p>
                      <a:pPr algn="l" fontAlgn="b"/>
                      <a:r>
                        <a:rPr lang="nl-NL" sz="1300" u="none" strike="noStrike">
                          <a:effectLst/>
                          <a:hlinkClick r:id="rId3"/>
                        </a:rPr>
                        <a:t>Cloud HR </a:t>
                      </a:r>
                      <a:r>
                        <a:rPr lang="nl-NL" sz="1300" u="none" strike="noStrike" err="1">
                          <a:effectLst/>
                          <a:hlinkClick r:id="rId3"/>
                        </a:rPr>
                        <a:t>to</a:t>
                      </a:r>
                      <a:r>
                        <a:rPr lang="nl-NL" sz="1300" u="none" strike="noStrike">
                          <a:effectLst/>
                          <a:hlinkClick r:id="rId3"/>
                        </a:rPr>
                        <a:t> Azure AD user </a:t>
                      </a:r>
                      <a:r>
                        <a:rPr lang="nl-NL" sz="1300" u="none" strike="noStrike" err="1">
                          <a:effectLst/>
                          <a:hlinkClick r:id="rId3"/>
                        </a:rPr>
                        <a:t>provisioning</a:t>
                      </a:r>
                      <a:endParaRPr lang="nl-NL" sz="1300" b="0" i="0" u="none" strike="noStrike">
                        <a:solidFill>
                          <a:srgbClr val="000000"/>
                        </a:solidFill>
                        <a:effectLst/>
                        <a:latin typeface="Calibri" panose="020F0502020204030204" pitchFamily="34" charset="0"/>
                      </a:endParaRPr>
                    </a:p>
                  </a:txBody>
                  <a:tcPr marL="3564" marR="3564" marT="3564" marB="0">
                    <a:lnT w="12700" cap="flat" cmpd="sng" algn="ctr">
                      <a:solidFill>
                        <a:schemeClr val="tx2"/>
                      </a:solidFill>
                      <a:prstDash val="solid"/>
                      <a:round/>
                      <a:headEnd type="none" w="med" len="med"/>
                      <a:tailEnd type="none" w="med" len="med"/>
                    </a:lnT>
                    <a:solidFill>
                      <a:schemeClr val="bg1">
                        <a:lumMod val="50000"/>
                        <a:alpha val="20000"/>
                      </a:schemeClr>
                    </a:solidFill>
                  </a:tcPr>
                </a:tc>
                <a:extLst>
                  <a:ext uri="{0D108BD9-81ED-4DB2-BD59-A6C34878D82A}">
                    <a16:rowId xmlns:a16="http://schemas.microsoft.com/office/drawing/2014/main" val="3281012186"/>
                  </a:ext>
                </a:extLst>
              </a:tr>
              <a:tr h="103346">
                <a:tc>
                  <a:txBody>
                    <a:bodyPr/>
                    <a:lstStyle/>
                    <a:p>
                      <a:pPr algn="l" fontAlgn="b"/>
                      <a:r>
                        <a:rPr lang="nl-NL" sz="1300" u="none" strike="noStrike">
                          <a:effectLst/>
                        </a:rPr>
                        <a:t>Identity </a:t>
                      </a:r>
                      <a:r>
                        <a:rPr lang="nl-NL" sz="1300" u="none" strike="noStrike" err="1">
                          <a:effectLst/>
                        </a:rPr>
                        <a:t>lifecycle</a:t>
                      </a:r>
                      <a:r>
                        <a:rPr lang="nl-NL" sz="1300" u="none" strike="noStrike">
                          <a:effectLst/>
                        </a:rPr>
                        <a:t> (</a:t>
                      </a:r>
                      <a:r>
                        <a:rPr lang="nl-NL" sz="1300" u="none" strike="noStrike" err="1">
                          <a:effectLst/>
                        </a:rPr>
                        <a:t>guests</a:t>
                      </a:r>
                      <a:r>
                        <a:rPr lang="nl-NL" sz="1300" u="none" strike="noStrike">
                          <a:effectLst/>
                        </a:rPr>
                        <a:t>)</a:t>
                      </a:r>
                      <a:endParaRPr lang="nl-NL" sz="1300" b="0" i="0" u="none" strike="noStrike">
                        <a:solidFill>
                          <a:srgbClr val="000000"/>
                        </a:solidFill>
                        <a:effectLst/>
                        <a:latin typeface="Calibri" panose="020F0502020204030204" pitchFamily="34" charset="0"/>
                      </a:endParaRPr>
                    </a:p>
                  </a:txBody>
                  <a:tcPr marL="3564" marR="3564" marT="3564" marB="0"/>
                </a:tc>
                <a:tc>
                  <a:txBody>
                    <a:bodyPr/>
                    <a:lstStyle/>
                    <a:p>
                      <a:pPr algn="l" fontAlgn="b"/>
                      <a:r>
                        <a:rPr lang="en-US" sz="1300" u="none" strike="noStrike">
                          <a:effectLst/>
                        </a:rPr>
                        <a:t>Admins can enable self-service guest user onboarding from another Microsoft Entra tenant, direct federation, One Time Passcode (OTP) or Google accounts. Guest users are automatically provisioned and deprovisioned subject to lifecycle policies.</a:t>
                      </a:r>
                      <a:endParaRPr lang="en-US" sz="1300" b="0" i="0" u="none" strike="noStrike">
                        <a:solidFill>
                          <a:srgbClr val="000000"/>
                        </a:solidFill>
                        <a:effectLst/>
                        <a:latin typeface="Calibri" panose="020F0502020204030204" pitchFamily="34" charset="0"/>
                      </a:endParaRPr>
                    </a:p>
                  </a:txBody>
                  <a:tcPr marL="3564" marR="3564" marT="3564" marB="0"/>
                </a:tc>
                <a:tc>
                  <a:txBody>
                    <a:bodyPr/>
                    <a:lstStyle/>
                    <a:p>
                      <a:pPr algn="l" fontAlgn="b"/>
                      <a:r>
                        <a:rPr lang="nl-NL" sz="1300" u="none" strike="noStrike" err="1">
                          <a:effectLst/>
                          <a:hlinkClick r:id="rId4"/>
                        </a:rPr>
                        <a:t>Entitlement</a:t>
                      </a:r>
                      <a:r>
                        <a:rPr lang="nl-NL" sz="1300" u="none" strike="noStrike">
                          <a:effectLst/>
                          <a:hlinkClick r:id="rId4"/>
                        </a:rPr>
                        <a:t> management </a:t>
                      </a:r>
                      <a:r>
                        <a:rPr lang="nl-NL" sz="1300" u="none" strike="noStrike" err="1">
                          <a:effectLst/>
                        </a:rPr>
                        <a:t>using</a:t>
                      </a:r>
                      <a:r>
                        <a:rPr lang="nl-NL" sz="1300" u="none" strike="noStrike">
                          <a:effectLst/>
                        </a:rPr>
                        <a:t> </a:t>
                      </a:r>
                      <a:r>
                        <a:rPr lang="nl-NL" sz="1300" u="none" strike="noStrike">
                          <a:effectLst/>
                          <a:hlinkClick r:id="rId5"/>
                        </a:rPr>
                        <a:t>B2B</a:t>
                      </a:r>
                      <a:endParaRPr lang="nl-NL" sz="1300" b="0" i="0" u="none" strike="noStrike">
                        <a:solidFill>
                          <a:srgbClr val="000000"/>
                        </a:solidFill>
                        <a:effectLst/>
                        <a:latin typeface="Calibri" panose="020F0502020204030204" pitchFamily="34" charset="0"/>
                      </a:endParaRPr>
                    </a:p>
                  </a:txBody>
                  <a:tcPr marL="3564" marR="3564" marT="3564" marB="0"/>
                </a:tc>
                <a:extLst>
                  <a:ext uri="{0D108BD9-81ED-4DB2-BD59-A6C34878D82A}">
                    <a16:rowId xmlns:a16="http://schemas.microsoft.com/office/drawing/2014/main" val="1478847573"/>
                  </a:ext>
                </a:extLst>
              </a:tr>
              <a:tr h="103346">
                <a:tc>
                  <a:txBody>
                    <a:bodyPr/>
                    <a:lstStyle/>
                    <a:p>
                      <a:pPr algn="l" fontAlgn="b"/>
                      <a:r>
                        <a:rPr lang="nl-NL" sz="1300" u="none" strike="noStrike" err="1">
                          <a:effectLst/>
                        </a:rPr>
                        <a:t>Entitlement</a:t>
                      </a:r>
                      <a:r>
                        <a:rPr lang="nl-NL" sz="1300" u="none" strike="noStrike">
                          <a:effectLst/>
                        </a:rPr>
                        <a:t> management</a:t>
                      </a:r>
                      <a:endParaRPr lang="nl-NL" sz="1300" b="0" i="0" u="none" strike="noStrike">
                        <a:solidFill>
                          <a:srgbClr val="000000"/>
                        </a:solidFill>
                        <a:effectLst/>
                        <a:latin typeface="Calibri" panose="020F0502020204030204" pitchFamily="34" charset="0"/>
                      </a:endParaRPr>
                    </a:p>
                  </a:txBody>
                  <a:tcPr marL="3564" marR="3564" marT="3564" marB="0">
                    <a:solidFill>
                      <a:schemeClr val="bg1">
                        <a:lumMod val="50000"/>
                        <a:alpha val="20000"/>
                      </a:schemeClr>
                    </a:solidFill>
                  </a:tcPr>
                </a:tc>
                <a:tc>
                  <a:txBody>
                    <a:bodyPr/>
                    <a:lstStyle/>
                    <a:p>
                      <a:pPr algn="l" fontAlgn="b"/>
                      <a:r>
                        <a:rPr lang="en-US" sz="1300" u="none" strike="noStrike">
                          <a:effectLst/>
                        </a:rPr>
                        <a:t>Resource owners can create access packages containing apps, Teams, Microsoft Entra, and Microsoft 365 groups, and SharePoint Online sites.</a:t>
                      </a:r>
                      <a:endParaRPr lang="en-US" sz="1300" b="0" i="0" u="none" strike="noStrike">
                        <a:solidFill>
                          <a:srgbClr val="000000"/>
                        </a:solidFill>
                        <a:effectLst/>
                        <a:latin typeface="Calibri" panose="020F0502020204030204" pitchFamily="34" charset="0"/>
                      </a:endParaRPr>
                    </a:p>
                  </a:txBody>
                  <a:tcPr marL="3564" marR="3564" marT="3564" marB="0">
                    <a:solidFill>
                      <a:schemeClr val="bg1">
                        <a:lumMod val="50000"/>
                        <a:alpha val="20000"/>
                      </a:schemeClr>
                    </a:solidFill>
                  </a:tcPr>
                </a:tc>
                <a:tc>
                  <a:txBody>
                    <a:bodyPr/>
                    <a:lstStyle/>
                    <a:p>
                      <a:pPr algn="l" fontAlgn="b"/>
                      <a:r>
                        <a:rPr lang="nl-NL" sz="1300" u="none" strike="noStrike" err="1">
                          <a:effectLst/>
                          <a:hlinkClick r:id="rId4"/>
                        </a:rPr>
                        <a:t>Entitlement</a:t>
                      </a:r>
                      <a:r>
                        <a:rPr lang="nl-NL" sz="1300" u="none" strike="noStrike">
                          <a:effectLst/>
                          <a:hlinkClick r:id="rId4"/>
                        </a:rPr>
                        <a:t> management</a:t>
                      </a:r>
                      <a:endParaRPr lang="nl-NL" sz="1300" b="0" i="0" u="none" strike="noStrike">
                        <a:solidFill>
                          <a:srgbClr val="000000"/>
                        </a:solidFill>
                        <a:effectLst/>
                        <a:latin typeface="Calibri" panose="020F0502020204030204" pitchFamily="34" charset="0"/>
                      </a:endParaRPr>
                    </a:p>
                  </a:txBody>
                  <a:tcPr marL="3564" marR="3564" marT="3564" marB="0">
                    <a:solidFill>
                      <a:schemeClr val="bg1">
                        <a:lumMod val="50000"/>
                        <a:alpha val="20000"/>
                      </a:schemeClr>
                    </a:solidFill>
                  </a:tcPr>
                </a:tc>
                <a:extLst>
                  <a:ext uri="{0D108BD9-81ED-4DB2-BD59-A6C34878D82A}">
                    <a16:rowId xmlns:a16="http://schemas.microsoft.com/office/drawing/2014/main" val="301608647"/>
                  </a:ext>
                </a:extLst>
              </a:tr>
              <a:tr h="103346">
                <a:tc>
                  <a:txBody>
                    <a:bodyPr/>
                    <a:lstStyle/>
                    <a:p>
                      <a:pPr algn="l" fontAlgn="b"/>
                      <a:r>
                        <a:rPr lang="nl-NL" sz="1300" u="none" strike="noStrike">
                          <a:effectLst/>
                        </a:rPr>
                        <a:t>Lifecycle Workflows</a:t>
                      </a:r>
                      <a:endParaRPr lang="nl-NL" sz="1300" b="0" i="0" u="none" strike="noStrike">
                        <a:solidFill>
                          <a:srgbClr val="000000"/>
                        </a:solidFill>
                        <a:effectLst/>
                        <a:latin typeface="Calibri" panose="020F0502020204030204" pitchFamily="34" charset="0"/>
                      </a:endParaRPr>
                    </a:p>
                  </a:txBody>
                  <a:tcPr marL="3564" marR="3564" marT="3564" marB="0"/>
                </a:tc>
                <a:tc>
                  <a:txBody>
                    <a:bodyPr/>
                    <a:lstStyle/>
                    <a:p>
                      <a:pPr algn="l" fontAlgn="b"/>
                      <a:r>
                        <a:rPr lang="en-US" sz="1300" u="none" strike="noStrike">
                          <a:effectLst/>
                        </a:rPr>
                        <a:t>Admins can enable the automation of the lifecycle process based on user conditions.</a:t>
                      </a:r>
                      <a:endParaRPr lang="en-US" sz="1300" b="0" i="0" u="none" strike="noStrike">
                        <a:solidFill>
                          <a:srgbClr val="000000"/>
                        </a:solidFill>
                        <a:effectLst/>
                        <a:latin typeface="Calibri" panose="020F0502020204030204" pitchFamily="34" charset="0"/>
                      </a:endParaRPr>
                    </a:p>
                  </a:txBody>
                  <a:tcPr marL="3564" marR="3564" marT="3564" marB="0"/>
                </a:tc>
                <a:tc>
                  <a:txBody>
                    <a:bodyPr/>
                    <a:lstStyle/>
                    <a:p>
                      <a:pPr algn="l" fontAlgn="b"/>
                      <a:r>
                        <a:rPr lang="nl-NL" sz="1300" u="none" strike="noStrike">
                          <a:effectLst/>
                          <a:hlinkClick r:id="rId6"/>
                        </a:rPr>
                        <a:t>Lifecycle Workflows</a:t>
                      </a:r>
                      <a:endParaRPr lang="nl-NL" sz="1300" b="0" i="0" u="none" strike="noStrike">
                        <a:solidFill>
                          <a:srgbClr val="000000"/>
                        </a:solidFill>
                        <a:effectLst/>
                        <a:latin typeface="Calibri" panose="020F0502020204030204" pitchFamily="34" charset="0"/>
                      </a:endParaRPr>
                    </a:p>
                  </a:txBody>
                  <a:tcPr marL="3564" marR="3564" marT="3564" marB="0"/>
                </a:tc>
                <a:extLst>
                  <a:ext uri="{0D108BD9-81ED-4DB2-BD59-A6C34878D82A}">
                    <a16:rowId xmlns:a16="http://schemas.microsoft.com/office/drawing/2014/main" val="296266765"/>
                  </a:ext>
                </a:extLst>
              </a:tr>
              <a:tr h="103346">
                <a:tc>
                  <a:txBody>
                    <a:bodyPr/>
                    <a:lstStyle/>
                    <a:p>
                      <a:pPr algn="l" fontAlgn="b"/>
                      <a:r>
                        <a:rPr lang="nl-NL" sz="1300" u="none" strike="noStrike">
                          <a:effectLst/>
                        </a:rPr>
                        <a:t>Access </a:t>
                      </a:r>
                      <a:r>
                        <a:rPr lang="nl-NL" sz="1300" u="none" strike="noStrike" err="1">
                          <a:effectLst/>
                        </a:rPr>
                        <a:t>requests</a:t>
                      </a:r>
                      <a:endParaRPr lang="nl-NL" sz="1300" b="0" i="0" u="none" strike="noStrike">
                        <a:solidFill>
                          <a:srgbClr val="000000"/>
                        </a:solidFill>
                        <a:effectLst/>
                        <a:latin typeface="Calibri" panose="020F0502020204030204" pitchFamily="34" charset="0"/>
                      </a:endParaRPr>
                    </a:p>
                  </a:txBody>
                  <a:tcPr marL="3564" marR="3564" marT="3564" marB="0">
                    <a:solidFill>
                      <a:schemeClr val="bg1">
                        <a:lumMod val="50000"/>
                        <a:alpha val="20000"/>
                      </a:schemeClr>
                    </a:solidFill>
                  </a:tcPr>
                </a:tc>
                <a:tc>
                  <a:txBody>
                    <a:bodyPr/>
                    <a:lstStyle/>
                    <a:p>
                      <a:pPr algn="l" fontAlgn="b"/>
                      <a:r>
                        <a:rPr lang="en-US" sz="1300" u="none" strike="noStrike">
                          <a:effectLst/>
                        </a:rPr>
                        <a:t>End users can request group membership or application access. End users, including guests from other organizations, can request access to access packages.</a:t>
                      </a:r>
                      <a:endParaRPr lang="en-US" sz="1300" b="0" i="0" u="none" strike="noStrike">
                        <a:solidFill>
                          <a:srgbClr val="000000"/>
                        </a:solidFill>
                        <a:effectLst/>
                        <a:latin typeface="Calibri" panose="020F0502020204030204" pitchFamily="34" charset="0"/>
                      </a:endParaRPr>
                    </a:p>
                  </a:txBody>
                  <a:tcPr marL="3564" marR="3564" marT="3564" marB="0">
                    <a:solidFill>
                      <a:schemeClr val="bg1">
                        <a:lumMod val="50000"/>
                        <a:alpha val="20000"/>
                      </a:schemeClr>
                    </a:solidFill>
                  </a:tcPr>
                </a:tc>
                <a:tc>
                  <a:txBody>
                    <a:bodyPr/>
                    <a:lstStyle/>
                    <a:p>
                      <a:pPr algn="l" fontAlgn="b"/>
                      <a:r>
                        <a:rPr lang="nl-NL" sz="1300" u="none" strike="noStrike" err="1">
                          <a:effectLst/>
                          <a:hlinkClick r:id="rId4"/>
                        </a:rPr>
                        <a:t>Entitlement</a:t>
                      </a:r>
                      <a:r>
                        <a:rPr lang="nl-NL" sz="1300" u="none" strike="noStrike">
                          <a:effectLst/>
                          <a:hlinkClick r:id="rId4"/>
                        </a:rPr>
                        <a:t> management</a:t>
                      </a:r>
                      <a:endParaRPr lang="nl-NL" sz="1300" b="0" i="0" u="none" strike="noStrike">
                        <a:solidFill>
                          <a:srgbClr val="000000"/>
                        </a:solidFill>
                        <a:effectLst/>
                        <a:latin typeface="Calibri" panose="020F0502020204030204" pitchFamily="34" charset="0"/>
                      </a:endParaRPr>
                    </a:p>
                  </a:txBody>
                  <a:tcPr marL="3564" marR="3564" marT="3564" marB="0">
                    <a:solidFill>
                      <a:schemeClr val="bg1">
                        <a:lumMod val="50000"/>
                        <a:alpha val="20000"/>
                      </a:schemeClr>
                    </a:solidFill>
                  </a:tcPr>
                </a:tc>
                <a:extLst>
                  <a:ext uri="{0D108BD9-81ED-4DB2-BD59-A6C34878D82A}">
                    <a16:rowId xmlns:a16="http://schemas.microsoft.com/office/drawing/2014/main" val="2941341864"/>
                  </a:ext>
                </a:extLst>
              </a:tr>
              <a:tr h="103346">
                <a:tc>
                  <a:txBody>
                    <a:bodyPr/>
                    <a:lstStyle/>
                    <a:p>
                      <a:pPr algn="l" fontAlgn="b"/>
                      <a:r>
                        <a:rPr lang="nl-NL" sz="1300" u="none" strike="noStrike">
                          <a:effectLst/>
                        </a:rPr>
                        <a:t>Workflow</a:t>
                      </a:r>
                      <a:endParaRPr lang="nl-NL" sz="1300" b="0" i="0" u="none" strike="noStrike">
                        <a:solidFill>
                          <a:srgbClr val="000000"/>
                        </a:solidFill>
                        <a:effectLst/>
                        <a:latin typeface="Calibri" panose="020F0502020204030204" pitchFamily="34" charset="0"/>
                      </a:endParaRPr>
                    </a:p>
                  </a:txBody>
                  <a:tcPr marL="3564" marR="3564" marT="3564" marB="0"/>
                </a:tc>
                <a:tc>
                  <a:txBody>
                    <a:bodyPr/>
                    <a:lstStyle/>
                    <a:p>
                      <a:pPr algn="l" fontAlgn="b"/>
                      <a:r>
                        <a:rPr lang="en-US" sz="1300" u="none" strike="noStrike">
                          <a:effectLst/>
                        </a:rPr>
                        <a:t>Resource owners can define the approvers and escalation approvers for access requests and approvers for role activation requests.</a:t>
                      </a:r>
                      <a:endParaRPr lang="en-US" sz="1300" b="0" i="0" u="none" strike="noStrike">
                        <a:solidFill>
                          <a:srgbClr val="000000"/>
                        </a:solidFill>
                        <a:effectLst/>
                        <a:latin typeface="Calibri" panose="020F0502020204030204" pitchFamily="34" charset="0"/>
                      </a:endParaRPr>
                    </a:p>
                  </a:txBody>
                  <a:tcPr marL="3564" marR="3564" marT="3564" marB="0"/>
                </a:tc>
                <a:tc>
                  <a:txBody>
                    <a:bodyPr/>
                    <a:lstStyle/>
                    <a:p>
                      <a:pPr algn="l" fontAlgn="b"/>
                      <a:r>
                        <a:rPr lang="nl-NL" sz="1300" u="none" strike="noStrike" err="1">
                          <a:effectLst/>
                          <a:hlinkClick r:id="rId4"/>
                        </a:rPr>
                        <a:t>Entitlement</a:t>
                      </a:r>
                      <a:r>
                        <a:rPr lang="nl-NL" sz="1300" u="none" strike="noStrike">
                          <a:effectLst/>
                          <a:hlinkClick r:id="rId4"/>
                        </a:rPr>
                        <a:t> management</a:t>
                      </a:r>
                      <a:r>
                        <a:rPr lang="nl-NL" sz="1300" u="none" strike="noStrike">
                          <a:effectLst/>
                        </a:rPr>
                        <a:t> and </a:t>
                      </a:r>
                      <a:r>
                        <a:rPr lang="nl-NL" sz="1300" u="none" strike="noStrike">
                          <a:effectLst/>
                          <a:hlinkClick r:id="rId7"/>
                        </a:rPr>
                        <a:t>PIM</a:t>
                      </a:r>
                      <a:endParaRPr lang="nl-NL" sz="1300" b="0" i="0" u="none" strike="noStrike">
                        <a:solidFill>
                          <a:srgbClr val="000000"/>
                        </a:solidFill>
                        <a:effectLst/>
                        <a:latin typeface="Calibri" panose="020F0502020204030204" pitchFamily="34" charset="0"/>
                      </a:endParaRPr>
                    </a:p>
                  </a:txBody>
                  <a:tcPr marL="3564" marR="3564" marT="3564" marB="0"/>
                </a:tc>
                <a:extLst>
                  <a:ext uri="{0D108BD9-81ED-4DB2-BD59-A6C34878D82A}">
                    <a16:rowId xmlns:a16="http://schemas.microsoft.com/office/drawing/2014/main" val="3127533893"/>
                  </a:ext>
                </a:extLst>
              </a:tr>
              <a:tr h="103346">
                <a:tc>
                  <a:txBody>
                    <a:bodyPr/>
                    <a:lstStyle/>
                    <a:p>
                      <a:pPr algn="l" fontAlgn="b"/>
                      <a:r>
                        <a:rPr lang="nl-NL" sz="1300" u="none" strike="noStrike">
                          <a:effectLst/>
                        </a:rPr>
                        <a:t>Policy and </a:t>
                      </a:r>
                      <a:r>
                        <a:rPr lang="nl-NL" sz="1300" u="none" strike="noStrike" err="1">
                          <a:effectLst/>
                        </a:rPr>
                        <a:t>role</a:t>
                      </a:r>
                      <a:r>
                        <a:rPr lang="nl-NL" sz="1300" u="none" strike="noStrike">
                          <a:effectLst/>
                        </a:rPr>
                        <a:t> management</a:t>
                      </a:r>
                      <a:endParaRPr lang="nl-NL" sz="1300" b="0" i="0" u="none" strike="noStrike">
                        <a:solidFill>
                          <a:srgbClr val="000000"/>
                        </a:solidFill>
                        <a:effectLst/>
                        <a:latin typeface="Calibri" panose="020F0502020204030204" pitchFamily="34" charset="0"/>
                      </a:endParaRPr>
                    </a:p>
                  </a:txBody>
                  <a:tcPr marL="3564" marR="3564" marT="3564" marB="0">
                    <a:solidFill>
                      <a:schemeClr val="bg1">
                        <a:lumMod val="50000"/>
                        <a:alpha val="20000"/>
                      </a:schemeClr>
                    </a:solidFill>
                  </a:tcPr>
                </a:tc>
                <a:tc>
                  <a:txBody>
                    <a:bodyPr/>
                    <a:lstStyle/>
                    <a:p>
                      <a:pPr algn="l" fontAlgn="b"/>
                      <a:r>
                        <a:rPr lang="en-US" sz="1300" u="none" strike="noStrike">
                          <a:effectLst/>
                        </a:rPr>
                        <a:t>Admin can define conditional access policies for run-time access to applications. Resource owners can define policies for user's access via access packages.</a:t>
                      </a:r>
                      <a:endParaRPr lang="en-US" sz="1300" b="0" i="0" u="none" strike="noStrike">
                        <a:solidFill>
                          <a:srgbClr val="000000"/>
                        </a:solidFill>
                        <a:effectLst/>
                        <a:latin typeface="Calibri" panose="020F0502020204030204" pitchFamily="34" charset="0"/>
                      </a:endParaRPr>
                    </a:p>
                  </a:txBody>
                  <a:tcPr marL="3564" marR="3564" marT="3564" marB="0">
                    <a:solidFill>
                      <a:schemeClr val="bg1">
                        <a:lumMod val="50000"/>
                        <a:alpha val="20000"/>
                      </a:schemeClr>
                    </a:solidFill>
                  </a:tcPr>
                </a:tc>
                <a:tc>
                  <a:txBody>
                    <a:bodyPr/>
                    <a:lstStyle/>
                    <a:p>
                      <a:pPr algn="l" fontAlgn="b"/>
                      <a:r>
                        <a:rPr lang="nl-NL" sz="1300" u="none" strike="noStrike" err="1">
                          <a:effectLst/>
                          <a:hlinkClick r:id="rId8"/>
                        </a:rPr>
                        <a:t>Conditional</a:t>
                      </a:r>
                      <a:r>
                        <a:rPr lang="nl-NL" sz="1300" u="none" strike="noStrike">
                          <a:effectLst/>
                          <a:hlinkClick r:id="rId8"/>
                        </a:rPr>
                        <a:t> access </a:t>
                      </a:r>
                      <a:r>
                        <a:rPr lang="nl-NL" sz="1300" u="none" strike="noStrike">
                          <a:effectLst/>
                        </a:rPr>
                        <a:t>and </a:t>
                      </a:r>
                      <a:r>
                        <a:rPr lang="nl-NL" sz="1300" u="none" strike="noStrike" err="1">
                          <a:effectLst/>
                          <a:hlinkClick r:id="rId4"/>
                        </a:rPr>
                        <a:t>Entitlement</a:t>
                      </a:r>
                      <a:r>
                        <a:rPr lang="nl-NL" sz="1300" u="none" strike="noStrike">
                          <a:effectLst/>
                          <a:hlinkClick r:id="rId4"/>
                        </a:rPr>
                        <a:t> management </a:t>
                      </a:r>
                      <a:r>
                        <a:rPr lang="nl-NL" sz="1300" u="none" strike="noStrike" err="1">
                          <a:effectLst/>
                        </a:rPr>
                        <a:t>policies</a:t>
                      </a:r>
                      <a:endParaRPr lang="nl-NL" sz="1300" b="0" i="0" u="none" strike="noStrike">
                        <a:solidFill>
                          <a:srgbClr val="000000"/>
                        </a:solidFill>
                        <a:effectLst/>
                        <a:latin typeface="Calibri" panose="020F0502020204030204" pitchFamily="34" charset="0"/>
                      </a:endParaRPr>
                    </a:p>
                  </a:txBody>
                  <a:tcPr marL="3564" marR="3564" marT="3564" marB="0">
                    <a:solidFill>
                      <a:schemeClr val="bg1">
                        <a:lumMod val="50000"/>
                        <a:alpha val="20000"/>
                      </a:schemeClr>
                    </a:solidFill>
                  </a:tcPr>
                </a:tc>
                <a:extLst>
                  <a:ext uri="{0D108BD9-81ED-4DB2-BD59-A6C34878D82A}">
                    <a16:rowId xmlns:a16="http://schemas.microsoft.com/office/drawing/2014/main" val="2548641651"/>
                  </a:ext>
                </a:extLst>
              </a:tr>
              <a:tr h="103346">
                <a:tc>
                  <a:txBody>
                    <a:bodyPr/>
                    <a:lstStyle/>
                    <a:p>
                      <a:pPr algn="l" fontAlgn="b"/>
                      <a:r>
                        <a:rPr lang="nl-NL" sz="1300" u="none" strike="noStrike">
                          <a:effectLst/>
                        </a:rPr>
                        <a:t>Access certification</a:t>
                      </a:r>
                      <a:endParaRPr lang="nl-NL" sz="1300" b="0" i="0" u="none" strike="noStrike">
                        <a:solidFill>
                          <a:srgbClr val="000000"/>
                        </a:solidFill>
                        <a:effectLst/>
                        <a:latin typeface="Calibri" panose="020F0502020204030204" pitchFamily="34" charset="0"/>
                      </a:endParaRPr>
                    </a:p>
                  </a:txBody>
                  <a:tcPr marL="3564" marR="3564" marT="3564" marB="0"/>
                </a:tc>
                <a:tc>
                  <a:txBody>
                    <a:bodyPr/>
                    <a:lstStyle/>
                    <a:p>
                      <a:pPr algn="l" fontAlgn="b"/>
                      <a:r>
                        <a:rPr lang="en-US" sz="1300" u="none" strike="noStrike">
                          <a:effectLst/>
                        </a:rPr>
                        <a:t>Admins can enable recurring access recertification for: SaaS apps, on-premises apps, cloud group memberships, Microsoft Entra, or Azure Resource role assignments. Automatically remove resource access, block guest access and delete guest accounts.</a:t>
                      </a:r>
                      <a:endParaRPr lang="en-US" sz="1300" b="0" i="0" u="none" strike="noStrike">
                        <a:solidFill>
                          <a:srgbClr val="000000"/>
                        </a:solidFill>
                        <a:effectLst/>
                        <a:latin typeface="Calibri" panose="020F0502020204030204" pitchFamily="34" charset="0"/>
                      </a:endParaRPr>
                    </a:p>
                  </a:txBody>
                  <a:tcPr marL="3564" marR="3564" marT="3564" marB="0"/>
                </a:tc>
                <a:tc>
                  <a:txBody>
                    <a:bodyPr/>
                    <a:lstStyle/>
                    <a:p>
                      <a:pPr algn="l" fontAlgn="b"/>
                      <a:r>
                        <a:rPr lang="en-US" sz="1300" u="none" strike="noStrike">
                          <a:effectLst/>
                          <a:hlinkClick r:id="rId9"/>
                        </a:rPr>
                        <a:t>Access reviews</a:t>
                      </a:r>
                      <a:r>
                        <a:rPr lang="en-US" sz="1300" u="none" strike="noStrike">
                          <a:effectLst/>
                        </a:rPr>
                        <a:t>, also surfaced in </a:t>
                      </a:r>
                      <a:r>
                        <a:rPr lang="en-US" sz="1300" u="none" strike="noStrike">
                          <a:effectLst/>
                          <a:hlinkClick r:id="rId7"/>
                        </a:rPr>
                        <a:t>PIM</a:t>
                      </a:r>
                      <a:endParaRPr lang="en-US" sz="1300" b="0" i="0" u="none" strike="noStrike">
                        <a:solidFill>
                          <a:srgbClr val="000000"/>
                        </a:solidFill>
                        <a:effectLst/>
                        <a:latin typeface="Calibri" panose="020F0502020204030204" pitchFamily="34" charset="0"/>
                      </a:endParaRPr>
                    </a:p>
                  </a:txBody>
                  <a:tcPr marL="3564" marR="3564" marT="3564" marB="0"/>
                </a:tc>
                <a:extLst>
                  <a:ext uri="{0D108BD9-81ED-4DB2-BD59-A6C34878D82A}">
                    <a16:rowId xmlns:a16="http://schemas.microsoft.com/office/drawing/2014/main" val="639533850"/>
                  </a:ext>
                </a:extLst>
              </a:tr>
              <a:tr h="103346">
                <a:tc>
                  <a:txBody>
                    <a:bodyPr/>
                    <a:lstStyle/>
                    <a:p>
                      <a:pPr algn="l" fontAlgn="b"/>
                      <a:r>
                        <a:rPr lang="nl-NL" sz="1300" u="none" strike="noStrike" err="1">
                          <a:effectLst/>
                        </a:rPr>
                        <a:t>Fulfillment</a:t>
                      </a:r>
                      <a:r>
                        <a:rPr lang="nl-NL" sz="1300" u="none" strike="noStrike">
                          <a:effectLst/>
                        </a:rPr>
                        <a:t> and </a:t>
                      </a:r>
                      <a:r>
                        <a:rPr lang="nl-NL" sz="1300" u="none" strike="noStrike" err="1">
                          <a:effectLst/>
                        </a:rPr>
                        <a:t>provisioning</a:t>
                      </a:r>
                      <a:endParaRPr lang="nl-NL" sz="1300" b="0" i="0" u="none" strike="noStrike">
                        <a:solidFill>
                          <a:srgbClr val="000000"/>
                        </a:solidFill>
                        <a:effectLst/>
                        <a:latin typeface="Calibri" panose="020F0502020204030204" pitchFamily="34" charset="0"/>
                      </a:endParaRPr>
                    </a:p>
                  </a:txBody>
                  <a:tcPr marL="3564" marR="3564" marT="3564" marB="0">
                    <a:solidFill>
                      <a:schemeClr val="bg1">
                        <a:lumMod val="50000"/>
                        <a:alpha val="20000"/>
                      </a:schemeClr>
                    </a:solidFill>
                  </a:tcPr>
                </a:tc>
                <a:tc>
                  <a:txBody>
                    <a:bodyPr/>
                    <a:lstStyle/>
                    <a:p>
                      <a:pPr algn="l" fontAlgn="b"/>
                      <a:r>
                        <a:rPr lang="en-US" sz="1300" u="none" strike="noStrike">
                          <a:effectLst/>
                        </a:rPr>
                        <a:t>Automatic provisioning and deprovisioning into Microsoft Entra connected apps, including via SCIM, LDAP, SQL and into SharePoint Online sites.</a:t>
                      </a:r>
                      <a:endParaRPr lang="en-US" sz="1300" b="0" i="0" u="none" strike="noStrike">
                        <a:solidFill>
                          <a:srgbClr val="000000"/>
                        </a:solidFill>
                        <a:effectLst/>
                        <a:latin typeface="Calibri" panose="020F0502020204030204" pitchFamily="34" charset="0"/>
                      </a:endParaRPr>
                    </a:p>
                  </a:txBody>
                  <a:tcPr marL="3564" marR="3564" marT="3564" marB="0">
                    <a:solidFill>
                      <a:schemeClr val="bg1">
                        <a:lumMod val="50000"/>
                        <a:alpha val="20000"/>
                      </a:schemeClr>
                    </a:solidFill>
                  </a:tcPr>
                </a:tc>
                <a:tc>
                  <a:txBody>
                    <a:bodyPr/>
                    <a:lstStyle/>
                    <a:p>
                      <a:pPr algn="l" fontAlgn="b"/>
                      <a:r>
                        <a:rPr lang="nl-NL" sz="1300" u="none" strike="noStrike">
                          <a:effectLst/>
                          <a:hlinkClick r:id="rId10"/>
                        </a:rPr>
                        <a:t>User </a:t>
                      </a:r>
                      <a:r>
                        <a:rPr lang="nl-NL" sz="1300" u="none" strike="noStrike" err="1">
                          <a:effectLst/>
                          <a:hlinkClick r:id="rId10"/>
                        </a:rPr>
                        <a:t>provisioning</a:t>
                      </a:r>
                      <a:endParaRPr lang="nl-NL" sz="1300" b="0" i="0" u="none" strike="noStrike">
                        <a:solidFill>
                          <a:srgbClr val="000000"/>
                        </a:solidFill>
                        <a:effectLst/>
                        <a:latin typeface="Calibri" panose="020F0502020204030204" pitchFamily="34" charset="0"/>
                      </a:endParaRPr>
                    </a:p>
                  </a:txBody>
                  <a:tcPr marL="3564" marR="3564" marT="3564" marB="0">
                    <a:solidFill>
                      <a:schemeClr val="bg1">
                        <a:lumMod val="50000"/>
                        <a:alpha val="20000"/>
                      </a:schemeClr>
                    </a:solidFill>
                  </a:tcPr>
                </a:tc>
                <a:extLst>
                  <a:ext uri="{0D108BD9-81ED-4DB2-BD59-A6C34878D82A}">
                    <a16:rowId xmlns:a16="http://schemas.microsoft.com/office/drawing/2014/main" val="546638050"/>
                  </a:ext>
                </a:extLst>
              </a:tr>
              <a:tr h="103346">
                <a:tc>
                  <a:txBody>
                    <a:bodyPr/>
                    <a:lstStyle/>
                    <a:p>
                      <a:pPr algn="l" fontAlgn="b"/>
                      <a:r>
                        <a:rPr lang="nl-NL" sz="1300" u="none" strike="noStrike">
                          <a:effectLst/>
                        </a:rPr>
                        <a:t>Reporting and analytics</a:t>
                      </a:r>
                      <a:endParaRPr lang="nl-NL" sz="1300" b="0" i="0" u="none" strike="noStrike">
                        <a:solidFill>
                          <a:srgbClr val="000000"/>
                        </a:solidFill>
                        <a:effectLst/>
                        <a:latin typeface="Calibri" panose="020F0502020204030204" pitchFamily="34" charset="0"/>
                      </a:endParaRPr>
                    </a:p>
                  </a:txBody>
                  <a:tcPr marL="3564" marR="3564" marT="3564" marB="0"/>
                </a:tc>
                <a:tc>
                  <a:txBody>
                    <a:bodyPr/>
                    <a:lstStyle/>
                    <a:p>
                      <a:pPr algn="l" fontAlgn="b"/>
                      <a:r>
                        <a:rPr lang="en-US" sz="1300" u="none" strike="noStrike">
                          <a:effectLst/>
                        </a:rPr>
                        <a:t>Admins can retrieve audit logs of recent user provisioning and sign on activity. Integration with Azure Monitor and 'who has access' via access packages.</a:t>
                      </a:r>
                      <a:endParaRPr lang="en-US" sz="1300" b="0" i="0" u="none" strike="noStrike">
                        <a:solidFill>
                          <a:srgbClr val="000000"/>
                        </a:solidFill>
                        <a:effectLst/>
                        <a:latin typeface="Calibri" panose="020F0502020204030204" pitchFamily="34" charset="0"/>
                      </a:endParaRPr>
                    </a:p>
                  </a:txBody>
                  <a:tcPr marL="3564" marR="3564" marT="3564" marB="0"/>
                </a:tc>
                <a:tc>
                  <a:txBody>
                    <a:bodyPr/>
                    <a:lstStyle/>
                    <a:p>
                      <a:pPr algn="l" fontAlgn="b"/>
                      <a:r>
                        <a:rPr lang="en-US" sz="1300" u="none" strike="noStrike">
                          <a:effectLst/>
                          <a:hlinkClick r:id="rId11"/>
                        </a:rPr>
                        <a:t>Azure AD reports </a:t>
                      </a:r>
                      <a:r>
                        <a:rPr lang="en-US" sz="1300" u="none" strike="noStrike">
                          <a:effectLst/>
                        </a:rPr>
                        <a:t>and </a:t>
                      </a:r>
                      <a:r>
                        <a:rPr lang="en-US" sz="1300" u="none" strike="noStrike">
                          <a:effectLst/>
                          <a:hlinkClick r:id="rId12"/>
                        </a:rPr>
                        <a:t>monitoring</a:t>
                      </a:r>
                      <a:endParaRPr lang="en-US" sz="1300" b="0" i="0" u="none" strike="noStrike">
                        <a:solidFill>
                          <a:srgbClr val="000000"/>
                        </a:solidFill>
                        <a:effectLst/>
                        <a:latin typeface="Calibri" panose="020F0502020204030204" pitchFamily="34" charset="0"/>
                      </a:endParaRPr>
                    </a:p>
                  </a:txBody>
                  <a:tcPr marL="3564" marR="3564" marT="3564" marB="0"/>
                </a:tc>
                <a:extLst>
                  <a:ext uri="{0D108BD9-81ED-4DB2-BD59-A6C34878D82A}">
                    <a16:rowId xmlns:a16="http://schemas.microsoft.com/office/drawing/2014/main" val="1500823112"/>
                  </a:ext>
                </a:extLst>
              </a:tr>
              <a:tr h="103346">
                <a:tc>
                  <a:txBody>
                    <a:bodyPr/>
                    <a:lstStyle/>
                    <a:p>
                      <a:pPr algn="l" fontAlgn="b"/>
                      <a:r>
                        <a:rPr lang="nl-NL" sz="1300" u="none" strike="noStrike" err="1">
                          <a:effectLst/>
                        </a:rPr>
                        <a:t>Privileged</a:t>
                      </a:r>
                      <a:r>
                        <a:rPr lang="nl-NL" sz="1300" u="none" strike="noStrike">
                          <a:effectLst/>
                        </a:rPr>
                        <a:t> access</a:t>
                      </a:r>
                      <a:endParaRPr lang="nl-NL" sz="1300" b="0" i="0" u="none" strike="noStrike">
                        <a:solidFill>
                          <a:srgbClr val="000000"/>
                        </a:solidFill>
                        <a:effectLst/>
                        <a:latin typeface="Calibri" panose="020F0502020204030204" pitchFamily="34" charset="0"/>
                      </a:endParaRPr>
                    </a:p>
                  </a:txBody>
                  <a:tcPr marL="3564" marR="3564" marT="3564" marB="0">
                    <a:solidFill>
                      <a:schemeClr val="bg1">
                        <a:lumMod val="50000"/>
                        <a:alpha val="20000"/>
                      </a:schemeClr>
                    </a:solidFill>
                  </a:tcPr>
                </a:tc>
                <a:tc>
                  <a:txBody>
                    <a:bodyPr/>
                    <a:lstStyle/>
                    <a:p>
                      <a:pPr algn="l" fontAlgn="b"/>
                      <a:r>
                        <a:rPr lang="en-US" sz="1300" u="none" strike="noStrike">
                          <a:effectLst/>
                        </a:rPr>
                        <a:t>Just-in-time and scheduled access, alerting, approval workflows for Microsoft Entra roles (including custom roles) and Azure Resource roles.</a:t>
                      </a:r>
                      <a:endParaRPr lang="en-US" sz="1300" b="0" i="0" u="none" strike="noStrike">
                        <a:solidFill>
                          <a:srgbClr val="000000"/>
                        </a:solidFill>
                        <a:effectLst/>
                        <a:latin typeface="Calibri" panose="020F0502020204030204" pitchFamily="34" charset="0"/>
                      </a:endParaRPr>
                    </a:p>
                  </a:txBody>
                  <a:tcPr marL="3564" marR="3564" marT="3564" marB="0">
                    <a:solidFill>
                      <a:schemeClr val="bg1">
                        <a:lumMod val="50000"/>
                        <a:alpha val="20000"/>
                      </a:schemeClr>
                    </a:solidFill>
                  </a:tcPr>
                </a:tc>
                <a:tc>
                  <a:txBody>
                    <a:bodyPr/>
                    <a:lstStyle/>
                    <a:p>
                      <a:pPr algn="l" fontAlgn="b"/>
                      <a:r>
                        <a:rPr lang="nl-NL" sz="1300" u="none" strike="noStrike">
                          <a:effectLst/>
                          <a:hlinkClick r:id="rId13"/>
                        </a:rPr>
                        <a:t>Azure AD PIM</a:t>
                      </a:r>
                      <a:endParaRPr lang="nl-NL" sz="1300" b="0" i="0" u="none" strike="noStrike">
                        <a:solidFill>
                          <a:srgbClr val="000000"/>
                        </a:solidFill>
                        <a:effectLst/>
                        <a:latin typeface="Calibri" panose="020F0502020204030204" pitchFamily="34" charset="0"/>
                      </a:endParaRPr>
                    </a:p>
                  </a:txBody>
                  <a:tcPr marL="3564" marR="3564" marT="3564" marB="0">
                    <a:solidFill>
                      <a:schemeClr val="bg1">
                        <a:lumMod val="50000"/>
                        <a:alpha val="20000"/>
                      </a:schemeClr>
                    </a:solidFill>
                  </a:tcPr>
                </a:tc>
                <a:extLst>
                  <a:ext uri="{0D108BD9-81ED-4DB2-BD59-A6C34878D82A}">
                    <a16:rowId xmlns:a16="http://schemas.microsoft.com/office/drawing/2014/main" val="1053267430"/>
                  </a:ext>
                </a:extLst>
              </a:tr>
              <a:tr h="103346">
                <a:tc>
                  <a:txBody>
                    <a:bodyPr/>
                    <a:lstStyle/>
                    <a:p>
                      <a:pPr algn="l" fontAlgn="b"/>
                      <a:r>
                        <a:rPr lang="nl-NL" sz="1300" u="none" strike="noStrike">
                          <a:effectLst/>
                        </a:rPr>
                        <a:t>Auditing</a:t>
                      </a:r>
                      <a:endParaRPr lang="nl-NL" sz="1300" b="0" i="0" u="none" strike="noStrike">
                        <a:solidFill>
                          <a:srgbClr val="000000"/>
                        </a:solidFill>
                        <a:effectLst/>
                        <a:latin typeface="Calibri" panose="020F0502020204030204" pitchFamily="34" charset="0"/>
                      </a:endParaRPr>
                    </a:p>
                  </a:txBody>
                  <a:tcPr marL="3564" marR="3564" marT="3564" marB="0">
                    <a:lnB w="12700" cap="flat" cmpd="sng" algn="ctr">
                      <a:solidFill>
                        <a:schemeClr val="tx2"/>
                      </a:solidFill>
                      <a:prstDash val="solid"/>
                      <a:round/>
                      <a:headEnd type="none" w="med" len="med"/>
                      <a:tailEnd type="none" w="med" len="med"/>
                    </a:lnB>
                  </a:tcPr>
                </a:tc>
                <a:tc>
                  <a:txBody>
                    <a:bodyPr/>
                    <a:lstStyle/>
                    <a:p>
                      <a:pPr algn="l" fontAlgn="b"/>
                      <a:r>
                        <a:rPr lang="en-US" sz="1300" u="none" strike="noStrike">
                          <a:effectLst/>
                        </a:rPr>
                        <a:t>Admins can be alerted of creation of admin accounts.</a:t>
                      </a:r>
                      <a:endParaRPr lang="en-US" sz="1300" b="0" i="0" u="none" strike="noStrike">
                        <a:solidFill>
                          <a:srgbClr val="000000"/>
                        </a:solidFill>
                        <a:effectLst/>
                        <a:latin typeface="Calibri" panose="020F0502020204030204" pitchFamily="34" charset="0"/>
                      </a:endParaRPr>
                    </a:p>
                  </a:txBody>
                  <a:tcPr marL="3564" marR="3564" marT="3564" marB="0">
                    <a:lnB w="12700" cap="flat" cmpd="sng" algn="ctr">
                      <a:solidFill>
                        <a:schemeClr val="tx2"/>
                      </a:solidFill>
                      <a:prstDash val="solid"/>
                      <a:round/>
                      <a:headEnd type="none" w="med" len="med"/>
                      <a:tailEnd type="none" w="med" len="med"/>
                    </a:lnB>
                  </a:tcPr>
                </a:tc>
                <a:tc>
                  <a:txBody>
                    <a:bodyPr/>
                    <a:lstStyle/>
                    <a:p>
                      <a:pPr algn="l" fontAlgn="b"/>
                      <a:r>
                        <a:rPr lang="nl-NL" sz="1300" u="none" strike="noStrike">
                          <a:effectLst/>
                          <a:hlinkClick r:id="rId14"/>
                        </a:rPr>
                        <a:t>Azure AD PIM alerts</a:t>
                      </a:r>
                      <a:endParaRPr lang="nl-NL" sz="1300" b="0" i="0" u="none" strike="noStrike">
                        <a:solidFill>
                          <a:srgbClr val="000000"/>
                        </a:solidFill>
                        <a:effectLst/>
                        <a:latin typeface="Calibri" panose="020F0502020204030204" pitchFamily="34" charset="0"/>
                      </a:endParaRPr>
                    </a:p>
                  </a:txBody>
                  <a:tcPr marL="3564" marR="3564" marT="3564" marB="0">
                    <a:lnB w="1270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3571119645"/>
                  </a:ext>
                </a:extLst>
              </a:tr>
            </a:tbl>
          </a:graphicData>
        </a:graphic>
      </p:graphicFrame>
      <p:sp>
        <p:nvSpPr>
          <p:cNvPr id="4" name="TextBox 3">
            <a:extLst>
              <a:ext uri="{FF2B5EF4-FFF2-40B4-BE49-F238E27FC236}">
                <a16:creationId xmlns:a16="http://schemas.microsoft.com/office/drawing/2014/main" id="{75242096-90A6-262F-2F46-BB6319B10BDC}"/>
              </a:ext>
            </a:extLst>
          </p:cNvPr>
          <p:cNvSpPr txBox="1"/>
          <p:nvPr/>
        </p:nvSpPr>
        <p:spPr>
          <a:xfrm>
            <a:off x="7021060" y="6550223"/>
            <a:ext cx="4862293"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hlinkClick r:id="rId15"/>
              </a:rPr>
              <a:t>http://aka.ms/IdentityGovernanceOverview</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450785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076D-4D91-45C1-82D5-1DF21D0ECB6B}"/>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D2BC4F5D-FAC3-44F5-B7BE-7612313C64B2}"/>
              </a:ext>
            </a:extLst>
          </p:cNvPr>
          <p:cNvSpPr>
            <a:spLocks noGrp="1"/>
          </p:cNvSpPr>
          <p:nvPr>
            <p:ph type="body" sz="quarter" idx="11"/>
          </p:nvPr>
        </p:nvSpPr>
        <p:spPr/>
        <p:txBody>
          <a:bodyPr/>
          <a:lstStyle/>
          <a:p>
            <a:pPr defTabSz="914296">
              <a:spcAft>
                <a:spcPts val="1765"/>
              </a:spcAft>
              <a:defRPr/>
            </a:pPr>
            <a:r>
              <a:rPr lang="en-US" sz="2400">
                <a:ln w="3175">
                  <a:noFill/>
                </a:ln>
                <a:gradFill>
                  <a:gsLst>
                    <a:gs pos="0">
                      <a:schemeClr val="tx1"/>
                    </a:gs>
                    <a:gs pos="100000">
                      <a:schemeClr val="tx1"/>
                    </a:gs>
                  </a:gsLst>
                  <a:lin ang="5400000" scaled="0"/>
                </a:gradFill>
                <a:latin typeface="Segoe UI Semibold"/>
                <a:cs typeface="Segoe UI Semilight" panose="020B0402040204020203" pitchFamily="34" charset="0"/>
              </a:rPr>
              <a:t>Microsoft Entra ID Governance training hub </a:t>
            </a:r>
            <a:r>
              <a:rPr lang="en-US" sz="2400">
                <a:ln w="3175">
                  <a:noFill/>
                </a:ln>
                <a:gradFill>
                  <a:gsLst>
                    <a:gs pos="0">
                      <a:schemeClr val="tx1"/>
                    </a:gs>
                    <a:gs pos="100000">
                      <a:schemeClr val="tx1"/>
                    </a:gs>
                  </a:gsLst>
                  <a:lin ang="5400000" scaled="0"/>
                </a:gradFill>
                <a:latin typeface="Segoe UI Semibold"/>
                <a:cs typeface="Segoe UI Semilight" panose="020B0402040204020203" pitchFamily="34" charset="0"/>
                <a:hlinkClick r:id="rId3"/>
              </a:rPr>
              <a:t>aka.ms/EntraIDGovernanceTraining </a:t>
            </a:r>
            <a:endParaRPr lang="en-US" sz="2400">
              <a:ln w="3175">
                <a:noFill/>
              </a:ln>
              <a:gradFill>
                <a:gsLst>
                  <a:gs pos="0">
                    <a:schemeClr val="tx1"/>
                  </a:gs>
                  <a:gs pos="100000">
                    <a:schemeClr val="tx1"/>
                  </a:gs>
                </a:gsLst>
                <a:lin ang="5400000" scaled="0"/>
              </a:gradFill>
              <a:latin typeface="Segoe UI Semibold"/>
              <a:cs typeface="Segoe UI Semilight" panose="020B0402040204020203" pitchFamily="34" charset="0"/>
            </a:endParaRPr>
          </a:p>
          <a:p>
            <a:pPr defTabSz="914296">
              <a:spcAft>
                <a:spcPts val="1765"/>
              </a:spcAft>
              <a:defRPr/>
            </a:pPr>
            <a:r>
              <a:rPr lang="en-US" sz="2400">
                <a:ln w="3175">
                  <a:noFill/>
                </a:ln>
                <a:gradFill>
                  <a:gsLst>
                    <a:gs pos="0">
                      <a:schemeClr val="tx1"/>
                    </a:gs>
                    <a:gs pos="100000">
                      <a:schemeClr val="tx1"/>
                    </a:gs>
                  </a:gsLst>
                  <a:lin ang="5400000" scaled="0"/>
                </a:gradFill>
                <a:latin typeface="Segoe UI Semibold"/>
                <a:cs typeface="Segoe UI Semilight" panose="020B0402040204020203" pitchFamily="34" charset="0"/>
              </a:rPr>
              <a:t>Microsoft Entra identity blog</a:t>
            </a:r>
            <a:br>
              <a:rPr lang="en-US" sz="2400">
                <a:ln w="3175">
                  <a:noFill/>
                </a:ln>
                <a:gradFill>
                  <a:gsLst>
                    <a:gs pos="0">
                      <a:schemeClr val="tx1"/>
                    </a:gs>
                    <a:gs pos="100000">
                      <a:schemeClr val="tx1"/>
                    </a:gs>
                  </a:gsLst>
                  <a:lin ang="5400000" scaled="0"/>
                </a:gradFill>
                <a:latin typeface="Segoe UI Semibold"/>
                <a:cs typeface="Segoe UI Semilight" panose="020B0402040204020203" pitchFamily="34" charset="0"/>
              </a:rPr>
            </a:br>
            <a:r>
              <a:rPr lang="en-US" sz="2400">
                <a:ln w="3175">
                  <a:noFill/>
                </a:ln>
                <a:solidFill>
                  <a:srgbClr val="0078D4"/>
                </a:solidFill>
                <a:latin typeface="Segoe UI Semibold"/>
                <a:cs typeface="Segoe UI Semilight" panose="020B0402040204020203" pitchFamily="34" charset="0"/>
                <a:hlinkClick r:id="rId4">
                  <a:extLst>
                    <a:ext uri="{A12FA001-AC4F-418D-AE19-62706E023703}">
                      <ahyp:hlinkClr xmlns:ahyp="http://schemas.microsoft.com/office/drawing/2018/hyperlinkcolor" val="tx"/>
                    </a:ext>
                  </a:extLst>
                </a:hlinkClick>
              </a:rPr>
              <a:t>aka.ms/</a:t>
            </a:r>
            <a:r>
              <a:rPr lang="en-US" sz="2400" err="1">
                <a:ln w="3175">
                  <a:noFill/>
                </a:ln>
                <a:solidFill>
                  <a:srgbClr val="0078D4"/>
                </a:solidFill>
                <a:latin typeface="Segoe UI Semibold"/>
                <a:cs typeface="Segoe UI Semilight" panose="020B0402040204020203" pitchFamily="34" charset="0"/>
                <a:hlinkClick r:id="rId4">
                  <a:extLst>
                    <a:ext uri="{A12FA001-AC4F-418D-AE19-62706E023703}">
                      <ahyp:hlinkClr xmlns:ahyp="http://schemas.microsoft.com/office/drawing/2018/hyperlinkcolor" val="tx"/>
                    </a:ext>
                  </a:extLst>
                </a:hlinkClick>
              </a:rPr>
              <a:t>IdentityBlog</a:t>
            </a:r>
            <a:endParaRPr lang="en-US" sz="2400">
              <a:ln w="3175">
                <a:noFill/>
              </a:ln>
              <a:solidFill>
                <a:srgbClr val="0078D4"/>
              </a:solidFill>
              <a:latin typeface="Segoe UI Semibold"/>
              <a:cs typeface="Segoe UI Semilight" panose="020B0402040204020203" pitchFamily="34" charset="0"/>
            </a:endParaRPr>
          </a:p>
          <a:p>
            <a:pPr defTabSz="914296">
              <a:spcAft>
                <a:spcPts val="1765"/>
              </a:spcAft>
              <a:defRPr/>
            </a:pPr>
            <a:r>
              <a:rPr lang="en-US" sz="2400">
                <a:ln w="3175">
                  <a:noFill/>
                </a:ln>
                <a:gradFill>
                  <a:gsLst>
                    <a:gs pos="0">
                      <a:schemeClr val="tx1"/>
                    </a:gs>
                    <a:gs pos="100000">
                      <a:schemeClr val="tx1"/>
                    </a:gs>
                  </a:gsLst>
                  <a:lin ang="5400000" scaled="0"/>
                </a:gradFill>
                <a:latin typeface="Segoe UI Semibold"/>
                <a:cs typeface="Segoe UI Semilight" panose="020B0402040204020203" pitchFamily="34" charset="0"/>
              </a:rPr>
              <a:t>Microsoft Entra product page</a:t>
            </a:r>
            <a:br>
              <a:rPr lang="en-US" sz="2400">
                <a:ln w="3175">
                  <a:noFill/>
                </a:ln>
                <a:gradFill>
                  <a:gsLst>
                    <a:gs pos="0">
                      <a:schemeClr val="tx1"/>
                    </a:gs>
                    <a:gs pos="100000">
                      <a:schemeClr val="tx1"/>
                    </a:gs>
                  </a:gsLst>
                  <a:lin ang="5400000" scaled="0"/>
                </a:gradFill>
                <a:latin typeface="Segoe UI Semibold"/>
                <a:cs typeface="Segoe UI Semilight" panose="020B0402040204020203" pitchFamily="34" charset="0"/>
              </a:rPr>
            </a:br>
            <a:r>
              <a:rPr lang="en-US" sz="2400">
                <a:ln w="3175">
                  <a:noFill/>
                </a:ln>
                <a:gradFill>
                  <a:gsLst>
                    <a:gs pos="0">
                      <a:schemeClr val="accent1"/>
                    </a:gs>
                    <a:gs pos="100000">
                      <a:schemeClr val="accent1"/>
                    </a:gs>
                  </a:gsLst>
                  <a:lin ang="5400000" scaled="0"/>
                </a:gradFill>
                <a:latin typeface="Segoe UI Semibold"/>
                <a:cs typeface="Segoe UI Semilight" panose="020B0402040204020203" pitchFamily="34" charset="0"/>
                <a:hlinkClick r:id="rId5"/>
              </a:rPr>
              <a:t>aka.ms/</a:t>
            </a:r>
            <a:r>
              <a:rPr lang="en-US" sz="2400" err="1">
                <a:ln w="3175">
                  <a:noFill/>
                </a:ln>
                <a:gradFill>
                  <a:gsLst>
                    <a:gs pos="0">
                      <a:schemeClr val="accent1"/>
                    </a:gs>
                    <a:gs pos="100000">
                      <a:schemeClr val="accent1"/>
                    </a:gs>
                  </a:gsLst>
                  <a:lin ang="5400000" scaled="0"/>
                </a:gradFill>
                <a:latin typeface="Segoe UI Semibold"/>
                <a:cs typeface="Segoe UI Semilight" panose="020B0402040204020203" pitchFamily="34" charset="0"/>
                <a:hlinkClick r:id="rId5"/>
              </a:rPr>
              <a:t>entra</a:t>
            </a:r>
            <a:r>
              <a:rPr lang="en-US" sz="2400">
                <a:ln w="3175">
                  <a:noFill/>
                </a:ln>
                <a:gradFill>
                  <a:gsLst>
                    <a:gs pos="0">
                      <a:schemeClr val="accent1"/>
                    </a:gs>
                    <a:gs pos="100000">
                      <a:schemeClr val="accent1"/>
                    </a:gs>
                  </a:gsLst>
                  <a:lin ang="5400000" scaled="0"/>
                </a:gradFill>
                <a:latin typeface="Segoe UI Semibold"/>
                <a:cs typeface="Segoe UI Semilight" panose="020B0402040204020203" pitchFamily="34" charset="0"/>
                <a:hlinkClick r:id="rId5"/>
              </a:rPr>
              <a:t>/identitygovernance</a:t>
            </a:r>
            <a:endParaRPr lang="en-US" sz="2400">
              <a:ln w="3175">
                <a:noFill/>
              </a:ln>
              <a:gradFill>
                <a:gsLst>
                  <a:gs pos="0">
                    <a:schemeClr val="accent1"/>
                  </a:gs>
                  <a:gs pos="100000">
                    <a:schemeClr val="accent1"/>
                  </a:gs>
                </a:gsLst>
                <a:lin ang="5400000" scaled="0"/>
              </a:gradFill>
              <a:latin typeface="Segoe UI Semibold"/>
              <a:cs typeface="Segoe UI Semilight" panose="020B0402040204020203" pitchFamily="34" charset="0"/>
            </a:endParaRPr>
          </a:p>
          <a:p>
            <a:pPr defTabSz="914296">
              <a:spcAft>
                <a:spcPts val="1765"/>
              </a:spcAft>
              <a:defRPr/>
            </a:pPr>
            <a:r>
              <a:rPr lang="en-US" sz="2400">
                <a:ln w="3175">
                  <a:noFill/>
                </a:ln>
                <a:gradFill>
                  <a:gsLst>
                    <a:gs pos="0">
                      <a:schemeClr val="tx1"/>
                    </a:gs>
                    <a:gs pos="100000">
                      <a:schemeClr val="tx1"/>
                    </a:gs>
                  </a:gsLst>
                  <a:lin ang="5400000" scaled="0"/>
                </a:gradFill>
                <a:latin typeface="Segoe UI Semibold"/>
                <a:cs typeface="Segoe UI Semilight" panose="020B0402040204020203" pitchFamily="34" charset="0"/>
              </a:rPr>
              <a:t>Microsoft Identity solution page</a:t>
            </a:r>
            <a:br>
              <a:rPr lang="en-US" sz="2400">
                <a:ln w="3175">
                  <a:noFill/>
                </a:ln>
                <a:gradFill>
                  <a:gsLst>
                    <a:gs pos="0">
                      <a:schemeClr val="tx1"/>
                    </a:gs>
                    <a:gs pos="100000">
                      <a:schemeClr val="tx1"/>
                    </a:gs>
                  </a:gsLst>
                  <a:lin ang="5400000" scaled="0"/>
                </a:gradFill>
                <a:latin typeface="Segoe UI Semibold"/>
                <a:cs typeface="Segoe UI Semilight" panose="020B0402040204020203" pitchFamily="34" charset="0"/>
              </a:rPr>
            </a:br>
            <a:r>
              <a:rPr lang="en-US" sz="2400">
                <a:ln w="3175">
                  <a:noFill/>
                </a:ln>
                <a:gradFill>
                  <a:gsLst>
                    <a:gs pos="0">
                      <a:schemeClr val="accent1"/>
                    </a:gs>
                    <a:gs pos="100000">
                      <a:schemeClr val="accent1"/>
                    </a:gs>
                  </a:gsLst>
                  <a:lin ang="5400000" scaled="0"/>
                </a:gradFill>
                <a:latin typeface="Segoe UI Semibold"/>
                <a:cs typeface="Segoe UI Semilight" panose="020B0402040204020203" pitchFamily="34" charset="0"/>
                <a:hlinkClick r:id="rId6"/>
              </a:rPr>
              <a:t>microsoft.com/Identity</a:t>
            </a:r>
            <a:endParaRPr lang="en-US" sz="2400">
              <a:ln w="3175">
                <a:noFill/>
              </a:ln>
              <a:gradFill>
                <a:gsLst>
                  <a:gs pos="0">
                    <a:schemeClr val="accent1"/>
                  </a:gs>
                  <a:gs pos="100000">
                    <a:schemeClr val="accent1"/>
                  </a:gs>
                </a:gsLst>
                <a:lin ang="5400000" scaled="0"/>
              </a:gradFill>
              <a:latin typeface="Segoe UI Semibold"/>
              <a:cs typeface="Segoe UI Semilight" panose="020B0402040204020203" pitchFamily="34" charset="0"/>
            </a:endParaRPr>
          </a:p>
          <a:p>
            <a:pPr defTabSz="914296">
              <a:spcAft>
                <a:spcPts val="1765"/>
              </a:spcAft>
              <a:defRPr/>
            </a:pPr>
            <a:r>
              <a:rPr lang="en-US" sz="2400">
                <a:ln w="3175">
                  <a:noFill/>
                </a:ln>
                <a:gradFill>
                  <a:gsLst>
                    <a:gs pos="0">
                      <a:schemeClr val="tx1"/>
                    </a:gs>
                    <a:gs pos="100000">
                      <a:schemeClr val="tx1"/>
                    </a:gs>
                  </a:gsLst>
                  <a:lin ang="5400000" scaled="0"/>
                </a:gradFill>
                <a:latin typeface="Segoe UI Semibold"/>
                <a:cs typeface="Segoe UI Semilight" panose="020B0402040204020203" pitchFamily="34" charset="0"/>
              </a:rPr>
              <a:t>Microsoft Entra technical documentation</a:t>
            </a:r>
            <a:br>
              <a:rPr lang="en-US" sz="2400">
                <a:ln w="3175">
                  <a:noFill/>
                </a:ln>
                <a:gradFill>
                  <a:gsLst>
                    <a:gs pos="0">
                      <a:schemeClr val="tx1"/>
                    </a:gs>
                    <a:gs pos="100000">
                      <a:schemeClr val="tx1"/>
                    </a:gs>
                  </a:gsLst>
                  <a:lin ang="5400000" scaled="0"/>
                </a:gradFill>
                <a:latin typeface="Segoe UI Semibold"/>
                <a:cs typeface="Segoe UI Semilight" panose="020B0402040204020203" pitchFamily="34" charset="0"/>
              </a:rPr>
            </a:br>
            <a:r>
              <a:rPr lang="en-US" sz="2400">
                <a:ln w="3175">
                  <a:noFill/>
                </a:ln>
                <a:gradFill>
                  <a:gsLst>
                    <a:gs pos="0">
                      <a:schemeClr val="accent1"/>
                    </a:gs>
                    <a:gs pos="100000">
                      <a:schemeClr val="accent1"/>
                    </a:gs>
                  </a:gsLst>
                  <a:lin ang="5400000" scaled="0"/>
                </a:gradFill>
                <a:latin typeface="Segoe UI Semibold"/>
                <a:cs typeface="Segoe UI Semilight" panose="020B0402040204020203" pitchFamily="34" charset="0"/>
                <a:hlinkClick r:id="rId7"/>
              </a:rPr>
              <a:t>aka.ms/Entra/</a:t>
            </a:r>
            <a:r>
              <a:rPr lang="en-US" sz="2400" err="1">
                <a:ln w="3175">
                  <a:noFill/>
                </a:ln>
                <a:gradFill>
                  <a:gsLst>
                    <a:gs pos="0">
                      <a:schemeClr val="accent1"/>
                    </a:gs>
                    <a:gs pos="100000">
                      <a:schemeClr val="accent1"/>
                    </a:gs>
                  </a:gsLst>
                  <a:lin ang="5400000" scaled="0"/>
                </a:gradFill>
                <a:latin typeface="Segoe UI Semibold"/>
                <a:cs typeface="Segoe UI Semilight" panose="020B0402040204020203" pitchFamily="34" charset="0"/>
                <a:hlinkClick r:id="rId7"/>
              </a:rPr>
              <a:t>IDGovDocs</a:t>
            </a:r>
            <a:endParaRPr lang="en-US" sz="2400">
              <a:ln w="3175">
                <a:noFill/>
              </a:ln>
              <a:gradFill>
                <a:gsLst>
                  <a:gs pos="0">
                    <a:schemeClr val="accent1"/>
                  </a:gs>
                  <a:gs pos="100000">
                    <a:schemeClr val="accent1"/>
                  </a:gs>
                </a:gsLst>
                <a:lin ang="5400000" scaled="0"/>
              </a:gradFill>
              <a:latin typeface="Segoe UI Semibold"/>
              <a:cs typeface="Segoe UI Semilight" panose="020B0402040204020203" pitchFamily="34" charset="0"/>
            </a:endParaRPr>
          </a:p>
          <a:p>
            <a:pPr defTabSz="914296">
              <a:spcAft>
                <a:spcPts val="1765"/>
              </a:spcAft>
              <a:defRPr/>
            </a:pPr>
            <a:r>
              <a:rPr lang="en-US" sz="2400">
                <a:ln w="3175">
                  <a:noFill/>
                </a:ln>
                <a:gradFill>
                  <a:gsLst>
                    <a:gs pos="0">
                      <a:schemeClr val="tx1"/>
                    </a:gs>
                    <a:gs pos="100000">
                      <a:schemeClr val="tx1"/>
                    </a:gs>
                  </a:gsLst>
                  <a:lin ang="5400000" scaled="0"/>
                </a:gradFill>
                <a:latin typeface="Segoe UI Semibold"/>
                <a:cs typeface="Segoe UI Semilight" panose="020B0402040204020203" pitchFamily="34" charset="0"/>
              </a:rPr>
              <a:t>Try Microsoft Entra ID Governance free</a:t>
            </a:r>
            <a:br>
              <a:rPr lang="en-US" sz="2400">
                <a:ln w="3175">
                  <a:noFill/>
                </a:ln>
                <a:gradFill>
                  <a:gsLst>
                    <a:gs pos="0">
                      <a:schemeClr val="tx1"/>
                    </a:gs>
                    <a:gs pos="100000">
                      <a:schemeClr val="tx1"/>
                    </a:gs>
                  </a:gsLst>
                  <a:lin ang="5400000" scaled="0"/>
                </a:gradFill>
                <a:latin typeface="Segoe UI Semibold"/>
                <a:cs typeface="Segoe UI Semilight" panose="020B0402040204020203" pitchFamily="34" charset="0"/>
              </a:rPr>
            </a:br>
            <a:r>
              <a:rPr lang="en-US" sz="2400">
                <a:ln w="3175">
                  <a:noFill/>
                </a:ln>
                <a:gradFill>
                  <a:gsLst>
                    <a:gs pos="0">
                      <a:schemeClr val="accent1"/>
                    </a:gs>
                    <a:gs pos="100000">
                      <a:schemeClr val="accent1"/>
                    </a:gs>
                  </a:gsLst>
                  <a:lin ang="5400000" scaled="0"/>
                </a:gradFill>
                <a:latin typeface="Segoe UI Semibold"/>
                <a:cs typeface="Segoe UI Semilight" panose="020B0402040204020203" pitchFamily="34" charset="0"/>
                <a:hlinkClick r:id="rId8"/>
              </a:rPr>
              <a:t>aka.ms/</a:t>
            </a:r>
            <a:r>
              <a:rPr lang="en-US" sz="2400" err="1">
                <a:ln w="3175">
                  <a:noFill/>
                </a:ln>
                <a:gradFill>
                  <a:gsLst>
                    <a:gs pos="0">
                      <a:schemeClr val="accent1"/>
                    </a:gs>
                    <a:gs pos="100000">
                      <a:schemeClr val="accent1"/>
                    </a:gs>
                  </a:gsLst>
                  <a:lin ang="5400000" scaled="0"/>
                </a:gradFill>
                <a:latin typeface="Segoe UI Semibold"/>
                <a:cs typeface="Segoe UI Semilight" panose="020B0402040204020203" pitchFamily="34" charset="0"/>
                <a:hlinkClick r:id="rId8"/>
              </a:rPr>
              <a:t>EntraIDGovTrial</a:t>
            </a:r>
            <a:endParaRPr lang="en-US" sz="2400">
              <a:ln w="3175">
                <a:noFill/>
              </a:ln>
              <a:gradFill>
                <a:gsLst>
                  <a:gs pos="0">
                    <a:schemeClr val="accent1"/>
                  </a:gs>
                  <a:gs pos="100000">
                    <a:schemeClr val="accent1"/>
                  </a:gs>
                </a:gsLst>
                <a:lin ang="5400000" scaled="0"/>
              </a:gradFill>
              <a:latin typeface="Segoe UI Semibold"/>
              <a:cs typeface="Segoe UI Semilight" panose="020B0402040204020203" pitchFamily="34" charset="0"/>
            </a:endParaRPr>
          </a:p>
          <a:p>
            <a:pPr defTabSz="914296">
              <a:spcAft>
                <a:spcPts val="0"/>
              </a:spcAft>
              <a:defRPr/>
            </a:pPr>
            <a:r>
              <a:rPr lang="en-US" sz="2400">
                <a:ln w="3175">
                  <a:noFill/>
                </a:ln>
                <a:gradFill>
                  <a:gsLst>
                    <a:gs pos="0">
                      <a:schemeClr val="tx1"/>
                    </a:gs>
                    <a:gs pos="100000">
                      <a:schemeClr val="tx1"/>
                    </a:gs>
                  </a:gsLst>
                  <a:lin ang="5400000" scaled="0"/>
                </a:gradFill>
                <a:latin typeface="Segoe UI Semibold"/>
                <a:cs typeface="Segoe UI Semilight" panose="020B0402040204020203" pitchFamily="34" charset="0"/>
              </a:rPr>
              <a:t>Entra ID Governance Licensing Fundamentals</a:t>
            </a:r>
          </a:p>
          <a:p>
            <a:pPr marL="228600" lvl="1" indent="0" defTabSz="914296">
              <a:spcAft>
                <a:spcPts val="1764"/>
              </a:spcAft>
              <a:buNone/>
              <a:defRPr/>
            </a:pPr>
            <a:r>
              <a:rPr lang="en-US" sz="2400" u="sng">
                <a:ln w="3175">
                  <a:noFill/>
                </a:ln>
                <a:solidFill>
                  <a:srgbClr val="0078D4"/>
                </a:solidFill>
                <a:latin typeface="Segoe UI Semibold"/>
                <a:cs typeface="Segoe UI Semilight" panose="020B0402040204020203" pitchFamily="34" charset="0"/>
              </a:rPr>
              <a:t>https://aka.ms/EntraIG/LicDocs</a:t>
            </a:r>
          </a:p>
          <a:p>
            <a:pPr lvl="1">
              <a:spcAft>
                <a:spcPts val="1765"/>
              </a:spcAft>
            </a:pPr>
            <a:endParaRPr lang="en-US" sz="1600">
              <a:ln w="3175">
                <a:noFill/>
              </a:ln>
              <a:gradFill>
                <a:gsLst>
                  <a:gs pos="0">
                    <a:srgbClr val="0078D4"/>
                  </a:gs>
                  <a:gs pos="100000">
                    <a:srgbClr val="0078D4"/>
                  </a:gs>
                </a:gsLst>
                <a:lin ang="5400000" scaled="0"/>
              </a:gradFill>
              <a:latin typeface="Segoe UI Semibold"/>
              <a:cs typeface="Segoe UI Semilight" panose="020B0402040204020203" pitchFamily="34" charset="0"/>
            </a:endParaRPr>
          </a:p>
          <a:p>
            <a:pPr marL="0" indent="0">
              <a:buNone/>
            </a:pPr>
            <a:endParaRPr lang="en-US" sz="2400"/>
          </a:p>
        </p:txBody>
      </p:sp>
    </p:spTree>
    <p:extLst>
      <p:ext uri="{BB962C8B-B14F-4D97-AF65-F5344CB8AC3E}">
        <p14:creationId xmlns:p14="http://schemas.microsoft.com/office/powerpoint/2010/main" val="17977321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978AC-3C29-777D-20F3-B801E6E0AD75}"/>
              </a:ext>
            </a:extLst>
          </p:cNvPr>
          <p:cNvSpPr>
            <a:spLocks noGrp="1"/>
          </p:cNvSpPr>
          <p:nvPr>
            <p:ph type="title"/>
          </p:nvPr>
        </p:nvSpPr>
        <p:spPr/>
        <p:txBody>
          <a:bodyPr/>
          <a:lstStyle/>
          <a:p>
            <a:r>
              <a:rPr lang="en-US">
                <a:cs typeface="Segoe UI"/>
              </a:rPr>
              <a:t>Resources (Continued)</a:t>
            </a:r>
            <a:endParaRPr lang="en-US"/>
          </a:p>
        </p:txBody>
      </p:sp>
      <p:sp>
        <p:nvSpPr>
          <p:cNvPr id="3" name="Text Placeholder 2">
            <a:extLst>
              <a:ext uri="{FF2B5EF4-FFF2-40B4-BE49-F238E27FC236}">
                <a16:creationId xmlns:a16="http://schemas.microsoft.com/office/drawing/2014/main" id="{0C71452A-D19E-AD83-F6EB-89058A196F36}"/>
              </a:ext>
            </a:extLst>
          </p:cNvPr>
          <p:cNvSpPr>
            <a:spLocks noGrp="1"/>
          </p:cNvSpPr>
          <p:nvPr>
            <p:ph type="body" sz="quarter" idx="11"/>
          </p:nvPr>
        </p:nvSpPr>
        <p:spPr/>
        <p:txBody>
          <a:bodyPr/>
          <a:lstStyle/>
          <a:p>
            <a:r>
              <a:rPr lang="en-US" sz="1800">
                <a:ea typeface="+mn-lt"/>
                <a:cs typeface="+mn-lt"/>
              </a:rPr>
              <a:t>Interactive Guides (</a:t>
            </a:r>
            <a:r>
              <a:rPr lang="en-US" sz="1800">
                <a:ea typeface="+mn-lt"/>
                <a:cs typeface="+mn-lt"/>
                <a:hlinkClick r:id="rId2"/>
              </a:rPr>
              <a:t>https://aka.ms/EntraIDGovGuides</a:t>
            </a:r>
            <a:r>
              <a:rPr lang="en-US" sz="1800">
                <a:ea typeface="+mn-lt"/>
                <a:cs typeface="+mn-lt"/>
              </a:rPr>
              <a:t>).  These are click-through demos that follow a single path through a scenario, with some popup callouts, that run in a browser.  There are currently four scenarios, with two more in progress.</a:t>
            </a:r>
            <a:endParaRPr lang="en-US" sz="1800"/>
          </a:p>
          <a:p>
            <a:endParaRPr lang="en-US" sz="1800"/>
          </a:p>
          <a:p>
            <a:r>
              <a:rPr lang="en-US" sz="1800">
                <a:ea typeface="+mn-lt"/>
                <a:cs typeface="+mn-lt"/>
              </a:rPr>
              <a:t>CDX demo with ID Governance trial (</a:t>
            </a:r>
            <a:r>
              <a:rPr lang="en-US" sz="1800">
                <a:ea typeface="+mn-lt"/>
                <a:cs typeface="+mn-lt"/>
                <a:hlinkClick r:id="rId3"/>
              </a:rPr>
              <a:t>https://cdx.transform.microsoft.com/</a:t>
            </a:r>
            <a:r>
              <a:rPr lang="en-US" sz="1800">
                <a:ea typeface="+mn-lt"/>
                <a:cs typeface="+mn-lt"/>
              </a:rPr>
              <a:t> for demo pre-populated one year or 90-day M365 tenant; </a:t>
            </a:r>
            <a:r>
              <a:rPr lang="en-US" sz="1800">
                <a:ea typeface="+mn-lt"/>
                <a:cs typeface="+mn-lt"/>
                <a:hlinkClick r:id="rId4"/>
              </a:rPr>
              <a:t>https://aka.ms/EntraIDGovTrial</a:t>
            </a:r>
            <a:r>
              <a:rPr lang="en-US" sz="1800">
                <a:ea typeface="+mn-lt"/>
                <a:cs typeface="+mn-lt"/>
              </a:rPr>
              <a:t> to enable ID Governance trial).  Fully functional M365 enterprise tenant with content, and a 30-day trial of ID Governance.</a:t>
            </a:r>
            <a:endParaRPr lang="en-US" sz="1800"/>
          </a:p>
          <a:p>
            <a:endParaRPr lang="en-US" sz="1800"/>
          </a:p>
          <a:p>
            <a:r>
              <a:rPr lang="en-US" sz="1800">
                <a:ea typeface="+mn-lt"/>
                <a:cs typeface="+mn-lt"/>
              </a:rPr>
              <a:t>CDX demo with ID Governance demo (</a:t>
            </a:r>
            <a:r>
              <a:rPr lang="en-US" sz="1800">
                <a:ea typeface="+mn-lt"/>
                <a:cs typeface="+mn-lt"/>
                <a:hlinkClick r:id="rId3"/>
              </a:rPr>
              <a:t>https://cdx.transform.microsoft.com/</a:t>
            </a:r>
            <a:r>
              <a:rPr lang="en-US" sz="1800">
                <a:ea typeface="+mn-lt"/>
                <a:cs typeface="+mn-lt"/>
              </a:rPr>
              <a:t> for demo pre-populated one year or 90-day M365 tenant, with a checkbox to add one year of ID Governance.  Fully functional M365 enterprise tenant with content, and fully functional ID Governance.</a:t>
            </a:r>
            <a:endParaRPr lang="en-US" sz="1800"/>
          </a:p>
          <a:p>
            <a:endParaRPr lang="en-US" sz="1800"/>
          </a:p>
        </p:txBody>
      </p:sp>
    </p:spTree>
    <p:extLst>
      <p:ext uri="{BB962C8B-B14F-4D97-AF65-F5344CB8AC3E}">
        <p14:creationId xmlns:p14="http://schemas.microsoft.com/office/powerpoint/2010/main" val="27113128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707500-53F8-E0BB-0ED5-8D692932A225}"/>
              </a:ext>
              <a:ext uri="{C183D7F6-B498-43B3-948B-1728B52AA6E4}">
                <adec:decorative xmlns:adec="http://schemas.microsoft.com/office/drawing/2017/decorative" val="0"/>
              </a:ext>
            </a:extLst>
          </p:cNvPr>
          <p:cNvSpPr>
            <a:spLocks noGrp="1"/>
          </p:cNvSpPr>
          <p:nvPr>
            <p:ph type="title"/>
          </p:nvPr>
        </p:nvSpPr>
        <p:spPr>
          <a:xfrm>
            <a:off x="2245416" y="957479"/>
            <a:ext cx="7701168" cy="1107996"/>
          </a:xfrm>
        </p:spPr>
        <p:txBody>
          <a:bodyPr/>
          <a:lstStyle/>
          <a:p>
            <a:r>
              <a:rPr lang="en-US" sz="3600">
                <a:solidFill>
                  <a:schemeClr val="tx1"/>
                </a:solidFill>
              </a:rPr>
              <a:t>Azure AD is becoming </a:t>
            </a:r>
            <a:br>
              <a:rPr lang="en-US" sz="3600">
                <a:solidFill>
                  <a:schemeClr val="tx1"/>
                </a:solidFill>
              </a:rPr>
            </a:br>
            <a:r>
              <a:rPr lang="en-US" sz="3600" b="1">
                <a:solidFill>
                  <a:schemeClr val="accent1"/>
                </a:solidFill>
                <a:cs typeface="Segoe UI Semibold" panose="020B0502040204020203" pitchFamily="34" charset="0"/>
              </a:rPr>
              <a:t>Microsoft Entra ID.</a:t>
            </a:r>
            <a:endParaRPr lang="en-US" sz="3600">
              <a:solidFill>
                <a:schemeClr val="accent1"/>
              </a:solidFill>
            </a:endParaRPr>
          </a:p>
        </p:txBody>
      </p:sp>
      <p:sp>
        <p:nvSpPr>
          <p:cNvPr id="8" name="Title 4">
            <a:extLst>
              <a:ext uri="{FF2B5EF4-FFF2-40B4-BE49-F238E27FC236}">
                <a16:creationId xmlns:a16="http://schemas.microsoft.com/office/drawing/2014/main" id="{E57F313D-DBCE-51A4-A6EC-45D41980651C}"/>
              </a:ext>
              <a:ext uri="{C183D7F6-B498-43B3-948B-1728B52AA6E4}">
                <adec:decorative xmlns:adec="http://schemas.microsoft.com/office/drawing/2017/decorative" val="0"/>
              </a:ext>
            </a:extLst>
          </p:cNvPr>
          <p:cNvSpPr txBox="1">
            <a:spLocks/>
          </p:cNvSpPr>
          <p:nvPr/>
        </p:nvSpPr>
        <p:spPr>
          <a:xfrm>
            <a:off x="820306" y="2496187"/>
            <a:ext cx="2437159" cy="492443"/>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200" b="0" kern="1200" cap="none" spc="-51" baseline="0">
                <a:ln w="3175">
                  <a:noFill/>
                </a:ln>
                <a:solidFill>
                  <a:schemeClr val="accent1"/>
                </a:solidFill>
                <a:effectLst/>
                <a:latin typeface="+mj-lt"/>
                <a:ea typeface="+mn-ea"/>
                <a:cs typeface="Segoe UI" pitchFamily="34" charset="0"/>
              </a:defRPr>
            </a:lvl1pPr>
          </a:lstStyle>
          <a:p>
            <a:pPr marL="0" marR="0" lvl="0" indent="0" algn="ctr" defTabSz="932719"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1" normalizeH="0" baseline="0" noProof="0">
                <a:ln w="3175">
                  <a:noFill/>
                </a:ln>
                <a:solidFill>
                  <a:srgbClr val="000000"/>
                </a:solidFill>
                <a:effectLst/>
                <a:uLnTx/>
                <a:uFillTx/>
                <a:latin typeface="Segoe UI"/>
                <a:ea typeface="+mn-ea"/>
                <a:cs typeface="Segoe UI" pitchFamily="34" charset="0"/>
              </a:rPr>
              <a:t>New name.</a:t>
            </a:r>
          </a:p>
        </p:txBody>
      </p:sp>
      <p:sp>
        <p:nvSpPr>
          <p:cNvPr id="9" name="Title 4">
            <a:extLst>
              <a:ext uri="{FF2B5EF4-FFF2-40B4-BE49-F238E27FC236}">
                <a16:creationId xmlns:a16="http://schemas.microsoft.com/office/drawing/2014/main" id="{95128405-62AA-20D1-0BC5-86A9AB0A5D88}"/>
              </a:ext>
              <a:ext uri="{C183D7F6-B498-43B3-948B-1728B52AA6E4}">
                <adec:decorative xmlns:adec="http://schemas.microsoft.com/office/drawing/2017/decorative" val="0"/>
              </a:ext>
            </a:extLst>
          </p:cNvPr>
          <p:cNvSpPr txBox="1">
            <a:spLocks/>
          </p:cNvSpPr>
          <p:nvPr/>
        </p:nvSpPr>
        <p:spPr>
          <a:xfrm>
            <a:off x="4181122" y="2496187"/>
            <a:ext cx="3913011" cy="492443"/>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200" b="0" kern="1200" cap="none" spc="-51" baseline="0">
                <a:ln w="3175">
                  <a:noFill/>
                </a:ln>
                <a:solidFill>
                  <a:schemeClr val="accent1"/>
                </a:solidFill>
                <a:effectLst/>
                <a:latin typeface="+mj-lt"/>
                <a:ea typeface="+mn-ea"/>
                <a:cs typeface="Segoe UI" pitchFamily="34" charset="0"/>
              </a:defRPr>
            </a:lvl1pPr>
          </a:lstStyle>
          <a:p>
            <a:pPr marL="0" marR="0" lvl="0" indent="0" algn="ctr" defTabSz="932719"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1" normalizeH="0" baseline="0" noProof="0">
                <a:ln w="3175">
                  <a:noFill/>
                </a:ln>
                <a:solidFill>
                  <a:srgbClr val="000000"/>
                </a:solidFill>
                <a:effectLst/>
                <a:uLnTx/>
                <a:uFillTx/>
                <a:latin typeface="Segoe UI"/>
                <a:ea typeface="+mn-ea"/>
                <a:cs typeface="Segoe UI" pitchFamily="34" charset="0"/>
              </a:rPr>
              <a:t>Same capabilities.</a:t>
            </a:r>
          </a:p>
        </p:txBody>
      </p:sp>
      <p:sp>
        <p:nvSpPr>
          <p:cNvPr id="10" name="Title 4">
            <a:extLst>
              <a:ext uri="{FF2B5EF4-FFF2-40B4-BE49-F238E27FC236}">
                <a16:creationId xmlns:a16="http://schemas.microsoft.com/office/drawing/2014/main" id="{5A6BF15C-5AD9-342A-7C48-6128D4ACC7DC}"/>
              </a:ext>
              <a:ext uri="{C183D7F6-B498-43B3-948B-1728B52AA6E4}">
                <adec:decorative xmlns:adec="http://schemas.microsoft.com/office/drawing/2017/decorative" val="0"/>
              </a:ext>
            </a:extLst>
          </p:cNvPr>
          <p:cNvSpPr txBox="1">
            <a:spLocks/>
          </p:cNvSpPr>
          <p:nvPr/>
        </p:nvSpPr>
        <p:spPr>
          <a:xfrm>
            <a:off x="8503920" y="2490106"/>
            <a:ext cx="3126666" cy="492443"/>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200" b="0" kern="1200" cap="none" spc="-51" baseline="0">
                <a:ln w="3175">
                  <a:noFill/>
                </a:ln>
                <a:solidFill>
                  <a:schemeClr val="accent1"/>
                </a:solidFill>
                <a:effectLst/>
                <a:latin typeface="+mj-lt"/>
                <a:ea typeface="+mn-ea"/>
                <a:cs typeface="Segoe UI" pitchFamily="34" charset="0"/>
              </a:defRPr>
            </a:lvl1pPr>
          </a:lstStyle>
          <a:p>
            <a:pPr marL="0" marR="0" lvl="0" indent="0" algn="ctr" defTabSz="932719"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1" normalizeH="0" baseline="0" noProof="0">
                <a:ln w="3175">
                  <a:noFill/>
                </a:ln>
                <a:solidFill>
                  <a:srgbClr val="000000"/>
                </a:solidFill>
                <a:effectLst/>
                <a:uLnTx/>
                <a:uFillTx/>
                <a:latin typeface="Segoe UI"/>
                <a:ea typeface="+mn-ea"/>
                <a:cs typeface="Segoe UI" pitchFamily="34" charset="0"/>
              </a:rPr>
              <a:t>Same licensing.</a:t>
            </a:r>
          </a:p>
        </p:txBody>
      </p:sp>
      <p:sp>
        <p:nvSpPr>
          <p:cNvPr id="11" name="Title 4">
            <a:extLst>
              <a:ext uri="{FF2B5EF4-FFF2-40B4-BE49-F238E27FC236}">
                <a16:creationId xmlns:a16="http://schemas.microsoft.com/office/drawing/2014/main" id="{3B620093-0C07-E5F0-66FA-36EA295B5620}"/>
              </a:ext>
              <a:ext uri="{C183D7F6-B498-43B3-948B-1728B52AA6E4}">
                <adec:decorative xmlns:adec="http://schemas.microsoft.com/office/drawing/2017/decorative" val="0"/>
              </a:ext>
            </a:extLst>
          </p:cNvPr>
          <p:cNvSpPr txBox="1">
            <a:spLocks/>
          </p:cNvSpPr>
          <p:nvPr/>
        </p:nvSpPr>
        <p:spPr>
          <a:xfrm>
            <a:off x="687940" y="4417364"/>
            <a:ext cx="5772405" cy="492443"/>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200" b="0" kern="1200" cap="none" spc="-51" baseline="0">
                <a:ln w="3175">
                  <a:noFill/>
                </a:ln>
                <a:solidFill>
                  <a:schemeClr val="accent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51" normalizeH="0" baseline="0" noProof="0">
                <a:ln w="3175">
                  <a:noFill/>
                </a:ln>
                <a:solidFill>
                  <a:srgbClr val="000000"/>
                </a:solidFill>
                <a:effectLst/>
                <a:uLnTx/>
                <a:uFillTx/>
                <a:latin typeface="Segoe Pro Semibold" panose="020B0702040504020203" pitchFamily="34" charset="0"/>
                <a:ea typeface="+mn-ea"/>
                <a:cs typeface="Segoe UI Semilight" panose="020B0402040204020203" pitchFamily="34" charset="0"/>
              </a:rPr>
              <a:t>No customer action is needed.</a:t>
            </a:r>
            <a:endParaRPr kumimoji="0" lang="en-US" sz="3200" b="1" i="0" u="none" strike="noStrike" kern="1200" cap="none" spc="-51" normalizeH="0" baseline="0" noProof="0">
              <a:ln w="3175">
                <a:noFill/>
              </a:ln>
              <a:solidFill>
                <a:srgbClr val="000000"/>
              </a:solidFill>
              <a:effectLst/>
              <a:uLnTx/>
              <a:uFillTx/>
              <a:latin typeface="Segoe Pro Semibold" panose="020B0702040504020203" pitchFamily="34" charset="0"/>
              <a:ea typeface="+mn-ea"/>
              <a:cs typeface="Segoe UI" pitchFamily="34" charset="0"/>
            </a:endParaRPr>
          </a:p>
        </p:txBody>
      </p:sp>
      <p:pic>
        <p:nvPicPr>
          <p:cNvPr id="14" name="Picture 13">
            <a:extLst>
              <a:ext uri="{FF2B5EF4-FFF2-40B4-BE49-F238E27FC236}">
                <a16:creationId xmlns:a16="http://schemas.microsoft.com/office/drawing/2014/main" id="{4B84BCA1-D5C0-949D-A13C-15F21CCCD83C}"/>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24394" y="3181495"/>
            <a:ext cx="6991605" cy="2964183"/>
          </a:xfrm>
          <a:prstGeom prst="rect">
            <a:avLst/>
          </a:prstGeom>
        </p:spPr>
      </p:pic>
      <p:pic>
        <p:nvPicPr>
          <p:cNvPr id="15" name="Picture 14">
            <a:extLst>
              <a:ext uri="{FF2B5EF4-FFF2-40B4-BE49-F238E27FC236}">
                <a16:creationId xmlns:a16="http://schemas.microsoft.com/office/drawing/2014/main" id="{1D34F5CE-B45A-AA34-76B5-A8716DE331D6}"/>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01792" y="968421"/>
            <a:ext cx="3348314" cy="1086113"/>
          </a:xfrm>
          <a:prstGeom prst="rect">
            <a:avLst/>
          </a:prstGeom>
        </p:spPr>
      </p:pic>
      <p:pic>
        <p:nvPicPr>
          <p:cNvPr id="17" name="Picture 16">
            <a:extLst>
              <a:ext uri="{FF2B5EF4-FFF2-40B4-BE49-F238E27FC236}">
                <a16:creationId xmlns:a16="http://schemas.microsoft.com/office/drawing/2014/main" id="{D768E3D6-9F7C-0FAF-62A5-AAA64B0A9E1A}"/>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47405" y="3253598"/>
            <a:ext cx="273050" cy="254000"/>
          </a:xfrm>
          <a:prstGeom prst="rect">
            <a:avLst/>
          </a:prstGeom>
        </p:spPr>
      </p:pic>
      <p:sp>
        <p:nvSpPr>
          <p:cNvPr id="18" name="Rectangle: Rounded Corners 132">
            <a:extLst>
              <a:ext uri="{FF2B5EF4-FFF2-40B4-BE49-F238E27FC236}">
                <a16:creationId xmlns:a16="http://schemas.microsoft.com/office/drawing/2014/main" id="{0E837C83-10B1-7724-822D-B7735BDEA94E}"/>
              </a:ext>
              <a:ext uri="{C183D7F6-B498-43B3-948B-1728B52AA6E4}">
                <adec:decorative xmlns:adec="http://schemas.microsoft.com/office/drawing/2017/decorative" val="1"/>
              </a:ext>
            </a:extLst>
          </p:cNvPr>
          <p:cNvSpPr/>
          <p:nvPr/>
        </p:nvSpPr>
        <p:spPr bwMode="auto">
          <a:xfrm>
            <a:off x="643466" y="3163673"/>
            <a:ext cx="2663799" cy="372177"/>
          </a:xfrm>
          <a:prstGeom prst="roundRect">
            <a:avLst>
              <a:gd name="adj" fmla="val 50000"/>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7000">
                    <a:srgbClr val="FFFFFF"/>
                  </a:gs>
                  <a:gs pos="100000">
                    <a:srgbClr val="FFFFFF"/>
                  </a:gs>
                </a:gsLst>
                <a:path path="circle">
                  <a:fillToRect l="50000" t="-80000" r="50000" b="180000"/>
                </a:path>
              </a:gradFill>
              <a:effectLst/>
              <a:uLnTx/>
              <a:uFillTx/>
              <a:latin typeface="Segoe UI Semilight"/>
              <a:ea typeface="+mn-ea"/>
              <a:cs typeface="Segoe UI Semibold"/>
            </a:endParaRPr>
          </a:p>
        </p:txBody>
      </p:sp>
      <p:sp>
        <p:nvSpPr>
          <p:cNvPr id="20" name="Rectangle: Rounded Corners 132">
            <a:extLst>
              <a:ext uri="{FF2B5EF4-FFF2-40B4-BE49-F238E27FC236}">
                <a16:creationId xmlns:a16="http://schemas.microsoft.com/office/drawing/2014/main" id="{1BB5F283-8098-FFFB-2BEC-158E03D999A0}"/>
              </a:ext>
              <a:ext uri="{C183D7F6-B498-43B3-948B-1728B52AA6E4}">
                <adec:decorative xmlns:adec="http://schemas.microsoft.com/office/drawing/2017/decorative" val="1"/>
              </a:ext>
            </a:extLst>
          </p:cNvPr>
          <p:cNvSpPr/>
          <p:nvPr/>
        </p:nvSpPr>
        <p:spPr bwMode="auto">
          <a:xfrm>
            <a:off x="4000499" y="3181495"/>
            <a:ext cx="3913011" cy="366692"/>
          </a:xfrm>
          <a:prstGeom prst="roundRect">
            <a:avLst>
              <a:gd name="adj" fmla="val 50000"/>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light"/>
              <a:ea typeface="+mn-ea"/>
              <a:cs typeface="Segoe UI Semibold"/>
            </a:endParaRPr>
          </a:p>
        </p:txBody>
      </p:sp>
    </p:spTree>
    <p:extLst>
      <p:ext uri="{BB962C8B-B14F-4D97-AF65-F5344CB8AC3E}">
        <p14:creationId xmlns:p14="http://schemas.microsoft.com/office/powerpoint/2010/main" val="1155909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42" presetClass="path" presetSubtype="0" decel="100000" fill="hold" nodeType="withEffect">
                                  <p:stCondLst>
                                    <p:cond delay="0"/>
                                  </p:stCondLst>
                                  <p:childTnLst>
                                    <p:animMotion origin="layout" path="M 1.66667E-6 3.7037E-7 L 0.01367 -0.00069 " pathEditMode="relative" rAng="0" ptsTypes="AA">
                                      <p:cBhvr>
                                        <p:cTn id="13" dur="500" spd="-100000" fill="hold"/>
                                        <p:tgtEl>
                                          <p:spTgt spid="15"/>
                                        </p:tgtEl>
                                        <p:attrNameLst>
                                          <p:attrName>ppt_x</p:attrName>
                                          <p:attrName>ppt_y</p:attrName>
                                        </p:attrNameLst>
                                      </p:cBhvr>
                                      <p:rCtr x="677" y="-46"/>
                                    </p:animMotion>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0"/>
                                  </p:stCondLst>
                                  <p:childTnLst>
                                    <p:animMotion origin="layout" path="M -0.01719 -0.00024 L 2.5E-6 3.7037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42" presetClass="path" presetSubtype="0" decel="100000" fill="hold" grpId="1" nodeType="withEffect">
                                  <p:stCondLst>
                                    <p:cond delay="0"/>
                                  </p:stCondLst>
                                  <p:childTnLst>
                                    <p:animMotion origin="layout" path="M -0.01719 -0.00023 L 1.04167E-6 -2.96296E-6 " pathEditMode="relative" rAng="0" ptsTypes="AA">
                                      <p:cBhvr>
                                        <p:cTn id="24" dur="500" fill="hold"/>
                                        <p:tgtEl>
                                          <p:spTgt spid="18"/>
                                        </p:tgtEl>
                                        <p:attrNameLst>
                                          <p:attrName>ppt_x</p:attrName>
                                          <p:attrName>ppt_y</p:attrName>
                                        </p:attrNameLst>
                                      </p:cBhvr>
                                      <p:rCtr x="859" y="0"/>
                                    </p:animMotion>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42" presetClass="path" presetSubtype="0" decel="100000" fill="hold" nodeType="withEffect">
                                  <p:stCondLst>
                                    <p:cond delay="0"/>
                                  </p:stCondLst>
                                  <p:childTnLst>
                                    <p:animMotion origin="layout" path="M -0.01719 -0.00023 L 1.04167E-6 -2.96296E-6 " pathEditMode="relative" rAng="0" ptsTypes="AA">
                                      <p:cBhvr>
                                        <p:cTn id="30" dur="500" fill="hold"/>
                                        <p:tgtEl>
                                          <p:spTgt spid="17"/>
                                        </p:tgtEl>
                                        <p:attrNameLst>
                                          <p:attrName>ppt_x</p:attrName>
                                          <p:attrName>ppt_y</p:attrName>
                                        </p:attrNameLst>
                                      </p:cBhvr>
                                      <p:rCtr x="859" y="0"/>
                                    </p:animMotion>
                                  </p:childTnLst>
                                </p:cTn>
                              </p:par>
                            </p:childTnLst>
                          </p:cTn>
                        </p:par>
                        <p:par>
                          <p:cTn id="31" fill="hold">
                            <p:stCondLst>
                              <p:cond delay="200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42" presetClass="path" presetSubtype="0" decel="100000" fill="hold" grpId="1" nodeType="withEffect">
                                  <p:stCondLst>
                                    <p:cond delay="0"/>
                                  </p:stCondLst>
                                  <p:childTnLst>
                                    <p:animMotion origin="layout" path="M -0.01719 -0.00024 L 4.58333E-6 3.7037E-6 " pathEditMode="relative" rAng="0" ptsTypes="AA">
                                      <p:cBhvr>
                                        <p:cTn id="36" dur="500" fill="hold"/>
                                        <p:tgtEl>
                                          <p:spTgt spid="9"/>
                                        </p:tgtEl>
                                        <p:attrNameLst>
                                          <p:attrName>ppt_x</p:attrName>
                                          <p:attrName>ppt_y</p:attrName>
                                        </p:attrNameLst>
                                      </p:cBhvr>
                                      <p:rCtr x="859" y="0"/>
                                    </p:animMotion>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42" presetClass="path" presetSubtype="0" decel="100000" fill="hold" grpId="1" nodeType="withEffect">
                                  <p:stCondLst>
                                    <p:cond delay="0"/>
                                  </p:stCondLst>
                                  <p:childTnLst>
                                    <p:animMotion origin="layout" path="M -0.01719 -0.00023 L 1.04167E-6 -2.96296E-6 " pathEditMode="relative" rAng="0" ptsTypes="AA">
                                      <p:cBhvr>
                                        <p:cTn id="41" dur="500" fill="hold"/>
                                        <p:tgtEl>
                                          <p:spTgt spid="20"/>
                                        </p:tgtEl>
                                        <p:attrNameLst>
                                          <p:attrName>ppt_x</p:attrName>
                                          <p:attrName>ppt_y</p:attrName>
                                        </p:attrNameLst>
                                      </p:cBhvr>
                                      <p:rCtr x="859" y="0"/>
                                    </p:animMotion>
                                  </p:childTnLst>
                                </p:cTn>
                              </p:par>
                            </p:childTnLst>
                          </p:cTn>
                        </p:par>
                        <p:par>
                          <p:cTn id="42" fill="hold">
                            <p:stCondLst>
                              <p:cond delay="2500"/>
                            </p:stCondLst>
                            <p:childTnLst>
                              <p:par>
                                <p:cTn id="43" presetID="10" presetClass="entr" presetSubtype="0" fill="hold" grpId="0" nodeType="afterEffect">
                                  <p:stCondLst>
                                    <p:cond delay="50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42" presetClass="path" presetSubtype="0" decel="100000" fill="hold" grpId="1" nodeType="withEffect">
                                  <p:stCondLst>
                                    <p:cond delay="250"/>
                                  </p:stCondLst>
                                  <p:childTnLst>
                                    <p:animMotion origin="layout" path="M -0.01719 -0.00023 L -1.04167E-6 -3.7037E-7 " pathEditMode="relative" rAng="0" ptsTypes="AA">
                                      <p:cBhvr>
                                        <p:cTn id="47" dur="500" fill="hold"/>
                                        <p:tgtEl>
                                          <p:spTgt spid="10"/>
                                        </p:tgtEl>
                                        <p:attrNameLst>
                                          <p:attrName>ppt_x</p:attrName>
                                          <p:attrName>ppt_y</p:attrName>
                                        </p:attrNameLst>
                                      </p:cBhvr>
                                      <p:rCtr x="859" y="0"/>
                                    </p:animMotion>
                                  </p:childTnLst>
                                </p:cTn>
                              </p:par>
                              <p:par>
                                <p:cTn id="48" presetID="10" presetClass="entr" presetSubtype="0" fill="hold" nodeType="withEffect">
                                  <p:stCondLst>
                                    <p:cond delay="25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42" presetClass="path" presetSubtype="0" decel="100000" fill="hold" nodeType="withEffect">
                                  <p:stCondLst>
                                    <p:cond delay="250"/>
                                  </p:stCondLst>
                                  <p:childTnLst>
                                    <p:animMotion origin="layout" path="M -0.01719 -0.00023 L 1.04167E-6 -2.96296E-6 " pathEditMode="relative" rAng="0" ptsTypes="AA">
                                      <p:cBhvr>
                                        <p:cTn id="52" dur="500" fill="hold"/>
                                        <p:tgtEl>
                                          <p:spTgt spid="14"/>
                                        </p:tgtEl>
                                        <p:attrNameLst>
                                          <p:attrName>ppt_x</p:attrName>
                                          <p:attrName>ppt_y</p:attrName>
                                        </p:attrNameLst>
                                      </p:cBhvr>
                                      <p:rCtr x="859" y="0"/>
                                    </p:animMotion>
                                  </p:childTnLst>
                                </p:cTn>
                              </p:par>
                            </p:childTnLst>
                          </p:cTn>
                        </p:par>
                        <p:par>
                          <p:cTn id="53" fill="hold">
                            <p:stCondLst>
                              <p:cond delay="3500"/>
                            </p:stCondLst>
                            <p:childTnLst>
                              <p:par>
                                <p:cTn id="54" presetID="10" presetClass="entr" presetSubtype="0"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par>
                                <p:cTn id="57" presetID="42" presetClass="path" presetSubtype="0" decel="100000" fill="hold" grpId="1" nodeType="withEffect">
                                  <p:stCondLst>
                                    <p:cond delay="0"/>
                                  </p:stCondLst>
                                  <p:childTnLst>
                                    <p:animMotion origin="layout" path="M -0.01719 -0.00023 L -1.66667E-6 2.22222E-6 " pathEditMode="relative" rAng="0" ptsTypes="AA">
                                      <p:cBhvr>
                                        <p:cTn id="58" dur="500" fill="hold"/>
                                        <p:tgtEl>
                                          <p:spTgt spid="11"/>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8" grpId="1"/>
      <p:bldP spid="9" grpId="0"/>
      <p:bldP spid="9" grpId="1"/>
      <p:bldP spid="10" grpId="0"/>
      <p:bldP spid="10" grpId="1"/>
      <p:bldP spid="11" grpId="0"/>
      <p:bldP spid="11" grpId="1"/>
      <p:bldP spid="18" grpId="0" animBg="1"/>
      <p:bldP spid="18" grpId="1" animBg="1"/>
      <p:bldP spid="20" grpId="0" animBg="1"/>
      <p:bldP spid="20"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
            <a:extLst>
              <a:ext uri="{FF2B5EF4-FFF2-40B4-BE49-F238E27FC236}">
                <a16:creationId xmlns:a16="http://schemas.microsoft.com/office/drawing/2014/main" id="{09B80C93-C67F-DB2A-4F5E-660438CA05C7}"/>
              </a:ext>
              <a:ext uri="{C183D7F6-B498-43B3-948B-1728B52AA6E4}">
                <adec:decorative xmlns:adec="http://schemas.microsoft.com/office/drawing/2017/decorative" val="0"/>
              </a:ext>
            </a:extLst>
          </p:cNvPr>
          <p:cNvSpPr>
            <a:spLocks noGrp="1"/>
          </p:cNvSpPr>
          <p:nvPr>
            <p:ph type="title"/>
          </p:nvPr>
        </p:nvSpPr>
        <p:spPr>
          <a:xfrm>
            <a:off x="2245416" y="957479"/>
            <a:ext cx="7701168" cy="1107996"/>
          </a:xfrm>
        </p:spPr>
        <p:txBody>
          <a:bodyPr/>
          <a:lstStyle/>
          <a:p>
            <a:r>
              <a:rPr lang="en-US" sz="3600">
                <a:solidFill>
                  <a:schemeClr val="tx1"/>
                </a:solidFill>
              </a:rPr>
              <a:t>Azure AD is becoming </a:t>
            </a:r>
            <a:br>
              <a:rPr lang="en-US" sz="3600">
                <a:solidFill>
                  <a:schemeClr val="tx1"/>
                </a:solidFill>
              </a:rPr>
            </a:br>
            <a:r>
              <a:rPr lang="en-US" sz="3600" b="1">
                <a:solidFill>
                  <a:schemeClr val="accent1"/>
                </a:solidFill>
                <a:cs typeface="Segoe UI Semibold" panose="020B0502040204020203" pitchFamily="34" charset="0"/>
              </a:rPr>
              <a:t>Microsoft Entra ID.</a:t>
            </a:r>
            <a:endParaRPr lang="en-US" sz="3600">
              <a:solidFill>
                <a:schemeClr val="accent1"/>
              </a:solidFill>
            </a:endParaRPr>
          </a:p>
        </p:txBody>
      </p:sp>
      <p:pic>
        <p:nvPicPr>
          <p:cNvPr id="43" name="Picture 42">
            <a:extLst>
              <a:ext uri="{FF2B5EF4-FFF2-40B4-BE49-F238E27FC236}">
                <a16:creationId xmlns:a16="http://schemas.microsoft.com/office/drawing/2014/main" id="{41E11399-331C-14A4-6173-BC0027F3AFD6}"/>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01792" y="968421"/>
            <a:ext cx="3348314" cy="1086113"/>
          </a:xfrm>
          <a:prstGeom prst="rect">
            <a:avLst/>
          </a:prstGeom>
        </p:spPr>
      </p:pic>
      <p:sp>
        <p:nvSpPr>
          <p:cNvPr id="11" name="TextBox 10">
            <a:extLst>
              <a:ext uri="{FF2B5EF4-FFF2-40B4-BE49-F238E27FC236}">
                <a16:creationId xmlns:a16="http://schemas.microsoft.com/office/drawing/2014/main" id="{10D14006-85A0-2EFC-9FBC-B8D8C8F86C1F}"/>
              </a:ext>
            </a:extLst>
          </p:cNvPr>
          <p:cNvSpPr txBox="1"/>
          <p:nvPr/>
        </p:nvSpPr>
        <p:spPr>
          <a:xfrm>
            <a:off x="889166" y="2785309"/>
            <a:ext cx="241232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6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Azure AD Free</a:t>
            </a:r>
          </a:p>
        </p:txBody>
      </p:sp>
      <p:cxnSp>
        <p:nvCxnSpPr>
          <p:cNvPr id="12" name="Straight Connector 11">
            <a:extLst>
              <a:ext uri="{FF2B5EF4-FFF2-40B4-BE49-F238E27FC236}">
                <a16:creationId xmlns:a16="http://schemas.microsoft.com/office/drawing/2014/main" id="{4848E825-4F92-E2A7-FF1E-4819741962A5}"/>
              </a:ext>
            </a:extLst>
          </p:cNvPr>
          <p:cNvCxnSpPr>
            <a:cxnSpLocks/>
          </p:cNvCxnSpPr>
          <p:nvPr/>
        </p:nvCxnSpPr>
        <p:spPr>
          <a:xfrm flipH="1">
            <a:off x="889166" y="3456111"/>
            <a:ext cx="4382383" cy="0"/>
          </a:xfrm>
          <a:prstGeom prst="line">
            <a:avLst/>
          </a:prstGeom>
          <a:ln w="19050">
            <a:solidFill>
              <a:srgbClr val="619ACD"/>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5DD95FC-3B56-1F2F-5C67-CAB8D0B9A4A7}"/>
              </a:ext>
            </a:extLst>
          </p:cNvPr>
          <p:cNvSpPr txBox="1"/>
          <p:nvPr/>
        </p:nvSpPr>
        <p:spPr>
          <a:xfrm>
            <a:off x="889166" y="3572915"/>
            <a:ext cx="3597267" cy="800219"/>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6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Azure AD Premium P1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Also included in Microsoft 365 E3</a:t>
            </a:r>
          </a:p>
        </p:txBody>
      </p:sp>
      <p:sp>
        <p:nvSpPr>
          <p:cNvPr id="14" name="TextBox 13">
            <a:extLst>
              <a:ext uri="{FF2B5EF4-FFF2-40B4-BE49-F238E27FC236}">
                <a16:creationId xmlns:a16="http://schemas.microsoft.com/office/drawing/2014/main" id="{C8E8E651-AD0A-8383-39E1-D2CFC682AB25}"/>
              </a:ext>
            </a:extLst>
          </p:cNvPr>
          <p:cNvSpPr txBox="1"/>
          <p:nvPr/>
        </p:nvSpPr>
        <p:spPr>
          <a:xfrm>
            <a:off x="889166" y="4699075"/>
            <a:ext cx="3651769" cy="800219"/>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6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Azure AD Premium P2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Also included in Microsoft 365 E5</a:t>
            </a:r>
          </a:p>
        </p:txBody>
      </p:sp>
      <p:sp>
        <p:nvSpPr>
          <p:cNvPr id="15" name="TextBox 14">
            <a:extLst>
              <a:ext uri="{FF2B5EF4-FFF2-40B4-BE49-F238E27FC236}">
                <a16:creationId xmlns:a16="http://schemas.microsoft.com/office/drawing/2014/main" id="{89DF43D5-EE21-0BDC-2616-05A8F424A184}"/>
              </a:ext>
            </a:extLst>
          </p:cNvPr>
          <p:cNvSpPr txBox="1"/>
          <p:nvPr/>
        </p:nvSpPr>
        <p:spPr>
          <a:xfrm>
            <a:off x="889166" y="5825237"/>
            <a:ext cx="452931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6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Azure AD External Identities</a:t>
            </a:r>
          </a:p>
        </p:txBody>
      </p:sp>
      <p:cxnSp>
        <p:nvCxnSpPr>
          <p:cNvPr id="16" name="Straight Connector 15">
            <a:extLst>
              <a:ext uri="{FF2B5EF4-FFF2-40B4-BE49-F238E27FC236}">
                <a16:creationId xmlns:a16="http://schemas.microsoft.com/office/drawing/2014/main" id="{266AAC5B-FE25-4A34-930F-57C06222E9CB}"/>
              </a:ext>
            </a:extLst>
          </p:cNvPr>
          <p:cNvCxnSpPr>
            <a:cxnSpLocks/>
          </p:cNvCxnSpPr>
          <p:nvPr/>
        </p:nvCxnSpPr>
        <p:spPr>
          <a:xfrm flipH="1">
            <a:off x="889166" y="4582271"/>
            <a:ext cx="4382383" cy="0"/>
          </a:xfrm>
          <a:prstGeom prst="line">
            <a:avLst/>
          </a:prstGeom>
          <a:ln w="19050">
            <a:solidFill>
              <a:srgbClr val="619ACD"/>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397CFD1-B884-61B1-65E8-4E6D0CA1A4E9}"/>
              </a:ext>
            </a:extLst>
          </p:cNvPr>
          <p:cNvCxnSpPr>
            <a:cxnSpLocks/>
          </p:cNvCxnSpPr>
          <p:nvPr/>
        </p:nvCxnSpPr>
        <p:spPr>
          <a:xfrm flipH="1">
            <a:off x="889166" y="5708431"/>
            <a:ext cx="4382383" cy="0"/>
          </a:xfrm>
          <a:prstGeom prst="line">
            <a:avLst/>
          </a:prstGeom>
          <a:ln w="19050">
            <a:solidFill>
              <a:srgbClr val="619ACD"/>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79DC862-6227-C5E0-B8E2-767FD63F79DA}"/>
              </a:ext>
            </a:extLst>
          </p:cNvPr>
          <p:cNvSpPr txBox="1"/>
          <p:nvPr/>
        </p:nvSpPr>
        <p:spPr>
          <a:xfrm>
            <a:off x="6312814" y="2799136"/>
            <a:ext cx="377077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6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Microsoft Entra ID Free</a:t>
            </a:r>
          </a:p>
        </p:txBody>
      </p:sp>
      <p:sp>
        <p:nvSpPr>
          <p:cNvPr id="20" name="TextBox 19">
            <a:extLst>
              <a:ext uri="{FF2B5EF4-FFF2-40B4-BE49-F238E27FC236}">
                <a16:creationId xmlns:a16="http://schemas.microsoft.com/office/drawing/2014/main" id="{61EDBB53-0531-22A2-113D-9113F0241128}"/>
              </a:ext>
            </a:extLst>
          </p:cNvPr>
          <p:cNvSpPr txBox="1"/>
          <p:nvPr/>
        </p:nvSpPr>
        <p:spPr>
          <a:xfrm>
            <a:off x="6312814" y="3586742"/>
            <a:ext cx="4455078" cy="830997"/>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6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Microsoft Entra ID P1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Also included in Microsoft 365 E3</a:t>
            </a:r>
          </a:p>
        </p:txBody>
      </p:sp>
      <p:sp>
        <p:nvSpPr>
          <p:cNvPr id="21" name="TextBox 20">
            <a:extLst>
              <a:ext uri="{FF2B5EF4-FFF2-40B4-BE49-F238E27FC236}">
                <a16:creationId xmlns:a16="http://schemas.microsoft.com/office/drawing/2014/main" id="{F21C0903-D6E6-80B5-8231-345F20CBCE3B}"/>
              </a:ext>
            </a:extLst>
          </p:cNvPr>
          <p:cNvSpPr txBox="1"/>
          <p:nvPr/>
        </p:nvSpPr>
        <p:spPr>
          <a:xfrm>
            <a:off x="6312814" y="4712902"/>
            <a:ext cx="3575209" cy="800219"/>
          </a:xfrm>
          <a:prstGeom prst="rect">
            <a:avLst/>
          </a:prstGeom>
          <a:noFill/>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6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Microsoft Entra ID P2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Also included in Microsoft 365 E5</a:t>
            </a:r>
          </a:p>
        </p:txBody>
      </p:sp>
      <p:sp>
        <p:nvSpPr>
          <p:cNvPr id="23" name="TextBox 22">
            <a:extLst>
              <a:ext uri="{FF2B5EF4-FFF2-40B4-BE49-F238E27FC236}">
                <a16:creationId xmlns:a16="http://schemas.microsoft.com/office/drawing/2014/main" id="{F355D1BA-38CB-7FA3-809B-231BE1435C66}"/>
              </a:ext>
            </a:extLst>
          </p:cNvPr>
          <p:cNvSpPr txBox="1"/>
          <p:nvPr/>
        </p:nvSpPr>
        <p:spPr>
          <a:xfrm>
            <a:off x="6312814" y="5839064"/>
            <a:ext cx="435657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6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Microsoft Entra External ID</a:t>
            </a:r>
          </a:p>
        </p:txBody>
      </p:sp>
      <p:cxnSp>
        <p:nvCxnSpPr>
          <p:cNvPr id="57" name="Straight Connector 56">
            <a:extLst>
              <a:ext uri="{FF2B5EF4-FFF2-40B4-BE49-F238E27FC236}">
                <a16:creationId xmlns:a16="http://schemas.microsoft.com/office/drawing/2014/main" id="{B43CD346-F9E1-10F9-A68D-9B64FBFF62D3}"/>
              </a:ext>
            </a:extLst>
          </p:cNvPr>
          <p:cNvCxnSpPr>
            <a:cxnSpLocks/>
          </p:cNvCxnSpPr>
          <p:nvPr/>
        </p:nvCxnSpPr>
        <p:spPr>
          <a:xfrm flipH="1">
            <a:off x="6287008" y="3469938"/>
            <a:ext cx="4382383" cy="0"/>
          </a:xfrm>
          <a:prstGeom prst="line">
            <a:avLst/>
          </a:prstGeom>
          <a:ln w="19050">
            <a:solidFill>
              <a:srgbClr val="619ACD"/>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5219B52-E5CA-F3D3-B0AE-48C3A40E5D10}"/>
              </a:ext>
            </a:extLst>
          </p:cNvPr>
          <p:cNvCxnSpPr>
            <a:cxnSpLocks/>
          </p:cNvCxnSpPr>
          <p:nvPr/>
        </p:nvCxnSpPr>
        <p:spPr>
          <a:xfrm flipH="1">
            <a:off x="6287008" y="4596098"/>
            <a:ext cx="4382383" cy="0"/>
          </a:xfrm>
          <a:prstGeom prst="line">
            <a:avLst/>
          </a:prstGeom>
          <a:ln w="19050">
            <a:solidFill>
              <a:srgbClr val="619ACD"/>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31BF630C-1D06-8BF2-E5C2-55ECE0D47146}"/>
              </a:ext>
            </a:extLst>
          </p:cNvPr>
          <p:cNvCxnSpPr>
            <a:cxnSpLocks/>
          </p:cNvCxnSpPr>
          <p:nvPr/>
        </p:nvCxnSpPr>
        <p:spPr>
          <a:xfrm flipH="1">
            <a:off x="6287008" y="5722258"/>
            <a:ext cx="4382383" cy="0"/>
          </a:xfrm>
          <a:prstGeom prst="line">
            <a:avLst/>
          </a:prstGeom>
          <a:ln w="19050">
            <a:solidFill>
              <a:srgbClr val="619ACD"/>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E3E2E646-DED1-309A-628E-C811CBEAAC1E}"/>
              </a:ext>
            </a:extLst>
          </p:cNvPr>
          <p:cNvSpPr txBox="1"/>
          <p:nvPr/>
        </p:nvSpPr>
        <p:spPr>
          <a:xfrm>
            <a:off x="889166" y="2446756"/>
            <a:ext cx="1516509"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mn-ea"/>
                <a:cs typeface="Segoe UI Semibold" panose="020B0502040204020203" pitchFamily="34" charset="0"/>
              </a:rPr>
              <a:t>from…</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C2EFFFB9-9795-644F-5042-3532731AEA75}"/>
              </a:ext>
            </a:extLst>
          </p:cNvPr>
          <p:cNvSpPr txBox="1"/>
          <p:nvPr/>
        </p:nvSpPr>
        <p:spPr>
          <a:xfrm>
            <a:off x="6312814" y="2429804"/>
            <a:ext cx="1516509"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mn-ea"/>
                <a:cs typeface="Segoe UI Semibold" panose="020B0502040204020203" pitchFamily="34" charset="0"/>
              </a:rPr>
              <a:t>to…</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36142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par>
                                <p:cTn id="12" presetID="42" presetClass="path" presetSubtype="0" decel="100000" fill="hold" nodeType="withEffect">
                                  <p:stCondLst>
                                    <p:cond delay="0"/>
                                  </p:stCondLst>
                                  <p:childTnLst>
                                    <p:animMotion origin="layout" path="M 1.66667E-6 3.7037E-7 L 0.01367 -0.00069 " pathEditMode="relative" rAng="0" ptsTypes="AA">
                                      <p:cBhvr>
                                        <p:cTn id="13" dur="500" spd="-100000" fill="hold"/>
                                        <p:tgtEl>
                                          <p:spTgt spid="43"/>
                                        </p:tgtEl>
                                        <p:attrNameLst>
                                          <p:attrName>ppt_x</p:attrName>
                                          <p:attrName>ppt_y</p:attrName>
                                        </p:attrNameLst>
                                      </p:cBhvr>
                                      <p:rCtr x="67700" y="-4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E204DF7-A4CD-B407-2590-C3D26FD25CEC}"/>
              </a:ext>
            </a:extLst>
          </p:cNvPr>
          <p:cNvSpPr txBox="1"/>
          <p:nvPr/>
        </p:nvSpPr>
        <p:spPr>
          <a:xfrm>
            <a:off x="1282045" y="1466387"/>
            <a:ext cx="3795790" cy="52322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Azure Active Directory </a:t>
            </a:r>
          </a:p>
        </p:txBody>
      </p:sp>
      <p:sp>
        <p:nvSpPr>
          <p:cNvPr id="10" name="Graphic 120">
            <a:extLst>
              <a:ext uri="{FF2B5EF4-FFF2-40B4-BE49-F238E27FC236}">
                <a16:creationId xmlns:a16="http://schemas.microsoft.com/office/drawing/2014/main" id="{04C5AC67-6CF8-628E-4543-DFDBCFDD5BBA}"/>
              </a:ext>
            </a:extLst>
          </p:cNvPr>
          <p:cNvSpPr/>
          <p:nvPr/>
        </p:nvSpPr>
        <p:spPr>
          <a:xfrm>
            <a:off x="5334612" y="1517784"/>
            <a:ext cx="381000" cy="381000"/>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205365 w 381000"/>
              <a:gd name="connsiteY5" fmla="*/ 104184 h 381000"/>
              <a:gd name="connsiteX6" fmla="*/ 203763 w 381000"/>
              <a:gd name="connsiteY6" fmla="*/ 102800 h 381000"/>
              <a:gd name="connsiteX7" fmla="*/ 186949 w 381000"/>
              <a:gd name="connsiteY7" fmla="*/ 102664 h 381000"/>
              <a:gd name="connsiteX8" fmla="*/ 185159 w 381000"/>
              <a:gd name="connsiteY8" fmla="*/ 104184 h 381000"/>
              <a:gd name="connsiteX9" fmla="*/ 183776 w 381000"/>
              <a:gd name="connsiteY9" fmla="*/ 105786 h 381000"/>
              <a:gd name="connsiteX10" fmla="*/ 183640 w 381000"/>
              <a:gd name="connsiteY10" fmla="*/ 122600 h 381000"/>
              <a:gd name="connsiteX11" fmla="*/ 185159 w 381000"/>
              <a:gd name="connsiteY11" fmla="*/ 124389 h 381000"/>
              <a:gd name="connsiteX12" fmla="*/ 236969 w 381000"/>
              <a:gd name="connsiteY12" fmla="*/ 176199 h 381000"/>
              <a:gd name="connsiteX13" fmla="*/ 109524 w 381000"/>
              <a:gd name="connsiteY13" fmla="*/ 176199 h 381000"/>
              <a:gd name="connsiteX14" fmla="*/ 107585 w 381000"/>
              <a:gd name="connsiteY14" fmla="*/ 176329 h 381000"/>
              <a:gd name="connsiteX15" fmla="*/ 95367 w 381000"/>
              <a:gd name="connsiteY15" fmla="*/ 188547 h 381000"/>
              <a:gd name="connsiteX16" fmla="*/ 95236 w 381000"/>
              <a:gd name="connsiteY16" fmla="*/ 190487 h 381000"/>
              <a:gd name="connsiteX17" fmla="*/ 95367 w 381000"/>
              <a:gd name="connsiteY17" fmla="*/ 192426 h 381000"/>
              <a:gd name="connsiteX18" fmla="*/ 107585 w 381000"/>
              <a:gd name="connsiteY18" fmla="*/ 204643 h 381000"/>
              <a:gd name="connsiteX19" fmla="*/ 109524 w 381000"/>
              <a:gd name="connsiteY19" fmla="*/ 204774 h 381000"/>
              <a:gd name="connsiteX20" fmla="*/ 236969 w 381000"/>
              <a:gd name="connsiteY20" fmla="*/ 204774 h 381000"/>
              <a:gd name="connsiteX21" fmla="*/ 185147 w 381000"/>
              <a:gd name="connsiteY21" fmla="*/ 256598 h 381000"/>
              <a:gd name="connsiteX22" fmla="*/ 183764 w 381000"/>
              <a:gd name="connsiteY22" fmla="*/ 258200 h 381000"/>
              <a:gd name="connsiteX23" fmla="*/ 185144 w 381000"/>
              <a:gd name="connsiteY23" fmla="*/ 276802 h 381000"/>
              <a:gd name="connsiteX24" fmla="*/ 203748 w 381000"/>
              <a:gd name="connsiteY24" fmla="*/ 278191 h 381000"/>
              <a:gd name="connsiteX25" fmla="*/ 205350 w 381000"/>
              <a:gd name="connsiteY25" fmla="*/ 276808 h 381000"/>
              <a:gd name="connsiteX26" fmla="*/ 281578 w 381000"/>
              <a:gd name="connsiteY26" fmla="*/ 200608 h 381000"/>
              <a:gd name="connsiteX27" fmla="*/ 282963 w 381000"/>
              <a:gd name="connsiteY27" fmla="*/ 199004 h 381000"/>
              <a:gd name="connsiteX28" fmla="*/ 283101 w 381000"/>
              <a:gd name="connsiteY28" fmla="*/ 182190 h 381000"/>
              <a:gd name="connsiteX29" fmla="*/ 281580 w 381000"/>
              <a:gd name="connsiteY29" fmla="*/ 180400 h 381000"/>
              <a:gd name="connsiteX30" fmla="*/ 205365 w 381000"/>
              <a:gd name="connsiteY30" fmla="*/ 104184 h 381000"/>
              <a:gd name="connsiteX31" fmla="*/ 203763 w 381000"/>
              <a:gd name="connsiteY31" fmla="*/ 102800 h 381000"/>
              <a:gd name="connsiteX32" fmla="*/ 205365 w 381000"/>
              <a:gd name="connsiteY32" fmla="*/ 10418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1000" h="381000">
                <a:moveTo>
                  <a:pt x="190500" y="0"/>
                </a:moveTo>
                <a:cubicBezTo>
                  <a:pt x="295710" y="0"/>
                  <a:pt x="381000" y="85290"/>
                  <a:pt x="381000" y="190500"/>
                </a:cubicBezTo>
                <a:cubicBezTo>
                  <a:pt x="381000" y="295709"/>
                  <a:pt x="295710" y="381000"/>
                  <a:pt x="190500" y="381000"/>
                </a:cubicBezTo>
                <a:cubicBezTo>
                  <a:pt x="85290" y="381000"/>
                  <a:pt x="0" y="295709"/>
                  <a:pt x="0" y="190500"/>
                </a:cubicBezTo>
                <a:cubicBezTo>
                  <a:pt x="0" y="85290"/>
                  <a:pt x="85290" y="0"/>
                  <a:pt x="190500" y="0"/>
                </a:cubicBezTo>
                <a:close/>
                <a:moveTo>
                  <a:pt x="205365" y="104184"/>
                </a:moveTo>
                <a:lnTo>
                  <a:pt x="203763" y="102800"/>
                </a:lnTo>
                <a:cubicBezTo>
                  <a:pt x="198791" y="99111"/>
                  <a:pt x="191967" y="99066"/>
                  <a:pt x="186949" y="102664"/>
                </a:cubicBezTo>
                <a:lnTo>
                  <a:pt x="185159" y="104184"/>
                </a:lnTo>
                <a:lnTo>
                  <a:pt x="183776" y="105786"/>
                </a:lnTo>
                <a:cubicBezTo>
                  <a:pt x="180088" y="110758"/>
                  <a:pt x="180042" y="117582"/>
                  <a:pt x="183640" y="122600"/>
                </a:cubicBezTo>
                <a:lnTo>
                  <a:pt x="185159" y="124389"/>
                </a:lnTo>
                <a:lnTo>
                  <a:pt x="236969" y="176199"/>
                </a:lnTo>
                <a:lnTo>
                  <a:pt x="109524" y="176199"/>
                </a:lnTo>
                <a:lnTo>
                  <a:pt x="107585" y="176329"/>
                </a:lnTo>
                <a:cubicBezTo>
                  <a:pt x="101246" y="177190"/>
                  <a:pt x="96227" y="182208"/>
                  <a:pt x="95367" y="188547"/>
                </a:cubicBezTo>
                <a:lnTo>
                  <a:pt x="95236" y="190487"/>
                </a:lnTo>
                <a:lnTo>
                  <a:pt x="95367" y="192426"/>
                </a:lnTo>
                <a:cubicBezTo>
                  <a:pt x="96227" y="198766"/>
                  <a:pt x="101246" y="203784"/>
                  <a:pt x="107585" y="204643"/>
                </a:cubicBezTo>
                <a:lnTo>
                  <a:pt x="109524" y="204774"/>
                </a:lnTo>
                <a:lnTo>
                  <a:pt x="236969" y="204774"/>
                </a:lnTo>
                <a:lnTo>
                  <a:pt x="185147" y="256598"/>
                </a:lnTo>
                <a:lnTo>
                  <a:pt x="183764" y="258200"/>
                </a:lnTo>
                <a:cubicBezTo>
                  <a:pt x="179613" y="263793"/>
                  <a:pt x="180072" y="271729"/>
                  <a:pt x="185144" y="276802"/>
                </a:cubicBezTo>
                <a:cubicBezTo>
                  <a:pt x="190217" y="281877"/>
                  <a:pt x="198153" y="282338"/>
                  <a:pt x="203748" y="278191"/>
                </a:cubicBezTo>
                <a:lnTo>
                  <a:pt x="205350" y="276808"/>
                </a:lnTo>
                <a:lnTo>
                  <a:pt x="281578" y="200608"/>
                </a:lnTo>
                <a:lnTo>
                  <a:pt x="282963" y="199004"/>
                </a:lnTo>
                <a:cubicBezTo>
                  <a:pt x="286653" y="194032"/>
                  <a:pt x="286699" y="187208"/>
                  <a:pt x="283101" y="182190"/>
                </a:cubicBezTo>
                <a:lnTo>
                  <a:pt x="281580" y="180400"/>
                </a:lnTo>
                <a:lnTo>
                  <a:pt x="205365" y="104184"/>
                </a:lnTo>
                <a:lnTo>
                  <a:pt x="203763" y="102800"/>
                </a:lnTo>
                <a:lnTo>
                  <a:pt x="205365" y="104184"/>
                </a:lnTo>
                <a:close/>
              </a:path>
            </a:pathLst>
          </a:custGeom>
          <a:solidFill>
            <a:schemeClr val="accent1"/>
          </a:solidFill>
          <a:effectLst>
            <a:outerShdw blurRad="63500" dist="127000" dir="2700000" algn="tl" rotWithShape="0">
              <a:srgbClr val="454142">
                <a:alpha val="20000"/>
              </a:srgbClr>
            </a:outerShdw>
          </a:effectLst>
        </p:spPr>
        <p:txBody>
          <a:bodyPr wrap="square" lIns="0" tIns="18288" rIns="0" bIns="4572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3146">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1" name="TextBox 10">
            <a:extLst>
              <a:ext uri="{FF2B5EF4-FFF2-40B4-BE49-F238E27FC236}">
                <a16:creationId xmlns:a16="http://schemas.microsoft.com/office/drawing/2014/main" id="{7C9B1D9A-392E-0660-DDD3-E92B5DE719A9}"/>
              </a:ext>
            </a:extLst>
          </p:cNvPr>
          <p:cNvSpPr txBox="1"/>
          <p:nvPr/>
        </p:nvSpPr>
        <p:spPr>
          <a:xfrm>
            <a:off x="5972389" y="1466387"/>
            <a:ext cx="4120719"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sym typeface="Wingdings" panose="05000000000000000000" pitchFamily="2" charset="2"/>
              </a:rPr>
              <a:t>Microsoft Entra ID</a:t>
            </a:r>
            <a:endParaRPr kumimoji="0" lang="en-US" sz="28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endParaRPr>
          </a:p>
        </p:txBody>
      </p:sp>
      <p:sp>
        <p:nvSpPr>
          <p:cNvPr id="13" name="TextBox 12">
            <a:extLst>
              <a:ext uri="{FF2B5EF4-FFF2-40B4-BE49-F238E27FC236}">
                <a16:creationId xmlns:a16="http://schemas.microsoft.com/office/drawing/2014/main" id="{E01A571D-DA18-4A9D-4EA3-D05FCB6A36E1}"/>
              </a:ext>
            </a:extLst>
          </p:cNvPr>
          <p:cNvSpPr txBox="1"/>
          <p:nvPr/>
        </p:nvSpPr>
        <p:spPr>
          <a:xfrm>
            <a:off x="1206631" y="3793148"/>
            <a:ext cx="3871204" cy="40011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Azure AD Conditional Access</a:t>
            </a:r>
          </a:p>
        </p:txBody>
      </p:sp>
      <p:sp>
        <p:nvSpPr>
          <p:cNvPr id="14" name="Graphic 120">
            <a:extLst>
              <a:ext uri="{FF2B5EF4-FFF2-40B4-BE49-F238E27FC236}">
                <a16:creationId xmlns:a16="http://schemas.microsoft.com/office/drawing/2014/main" id="{3C57B0B1-3FE8-8EBC-03D6-2017BCA7395B}"/>
              </a:ext>
            </a:extLst>
          </p:cNvPr>
          <p:cNvSpPr/>
          <p:nvPr/>
        </p:nvSpPr>
        <p:spPr>
          <a:xfrm>
            <a:off x="5334612" y="3779619"/>
            <a:ext cx="381000" cy="381000"/>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205365 w 381000"/>
              <a:gd name="connsiteY5" fmla="*/ 104184 h 381000"/>
              <a:gd name="connsiteX6" fmla="*/ 203763 w 381000"/>
              <a:gd name="connsiteY6" fmla="*/ 102800 h 381000"/>
              <a:gd name="connsiteX7" fmla="*/ 186949 w 381000"/>
              <a:gd name="connsiteY7" fmla="*/ 102664 h 381000"/>
              <a:gd name="connsiteX8" fmla="*/ 185159 w 381000"/>
              <a:gd name="connsiteY8" fmla="*/ 104184 h 381000"/>
              <a:gd name="connsiteX9" fmla="*/ 183776 w 381000"/>
              <a:gd name="connsiteY9" fmla="*/ 105786 h 381000"/>
              <a:gd name="connsiteX10" fmla="*/ 183640 w 381000"/>
              <a:gd name="connsiteY10" fmla="*/ 122600 h 381000"/>
              <a:gd name="connsiteX11" fmla="*/ 185159 w 381000"/>
              <a:gd name="connsiteY11" fmla="*/ 124389 h 381000"/>
              <a:gd name="connsiteX12" fmla="*/ 236969 w 381000"/>
              <a:gd name="connsiteY12" fmla="*/ 176199 h 381000"/>
              <a:gd name="connsiteX13" fmla="*/ 109524 w 381000"/>
              <a:gd name="connsiteY13" fmla="*/ 176199 h 381000"/>
              <a:gd name="connsiteX14" fmla="*/ 107585 w 381000"/>
              <a:gd name="connsiteY14" fmla="*/ 176329 h 381000"/>
              <a:gd name="connsiteX15" fmla="*/ 95367 w 381000"/>
              <a:gd name="connsiteY15" fmla="*/ 188547 h 381000"/>
              <a:gd name="connsiteX16" fmla="*/ 95236 w 381000"/>
              <a:gd name="connsiteY16" fmla="*/ 190487 h 381000"/>
              <a:gd name="connsiteX17" fmla="*/ 95367 w 381000"/>
              <a:gd name="connsiteY17" fmla="*/ 192426 h 381000"/>
              <a:gd name="connsiteX18" fmla="*/ 107585 w 381000"/>
              <a:gd name="connsiteY18" fmla="*/ 204643 h 381000"/>
              <a:gd name="connsiteX19" fmla="*/ 109524 w 381000"/>
              <a:gd name="connsiteY19" fmla="*/ 204774 h 381000"/>
              <a:gd name="connsiteX20" fmla="*/ 236969 w 381000"/>
              <a:gd name="connsiteY20" fmla="*/ 204774 h 381000"/>
              <a:gd name="connsiteX21" fmla="*/ 185147 w 381000"/>
              <a:gd name="connsiteY21" fmla="*/ 256598 h 381000"/>
              <a:gd name="connsiteX22" fmla="*/ 183764 w 381000"/>
              <a:gd name="connsiteY22" fmla="*/ 258200 h 381000"/>
              <a:gd name="connsiteX23" fmla="*/ 185144 w 381000"/>
              <a:gd name="connsiteY23" fmla="*/ 276802 h 381000"/>
              <a:gd name="connsiteX24" fmla="*/ 203748 w 381000"/>
              <a:gd name="connsiteY24" fmla="*/ 278191 h 381000"/>
              <a:gd name="connsiteX25" fmla="*/ 205350 w 381000"/>
              <a:gd name="connsiteY25" fmla="*/ 276808 h 381000"/>
              <a:gd name="connsiteX26" fmla="*/ 281578 w 381000"/>
              <a:gd name="connsiteY26" fmla="*/ 200608 h 381000"/>
              <a:gd name="connsiteX27" fmla="*/ 282963 w 381000"/>
              <a:gd name="connsiteY27" fmla="*/ 199004 h 381000"/>
              <a:gd name="connsiteX28" fmla="*/ 283101 w 381000"/>
              <a:gd name="connsiteY28" fmla="*/ 182190 h 381000"/>
              <a:gd name="connsiteX29" fmla="*/ 281580 w 381000"/>
              <a:gd name="connsiteY29" fmla="*/ 180400 h 381000"/>
              <a:gd name="connsiteX30" fmla="*/ 205365 w 381000"/>
              <a:gd name="connsiteY30" fmla="*/ 104184 h 381000"/>
              <a:gd name="connsiteX31" fmla="*/ 203763 w 381000"/>
              <a:gd name="connsiteY31" fmla="*/ 102800 h 381000"/>
              <a:gd name="connsiteX32" fmla="*/ 205365 w 381000"/>
              <a:gd name="connsiteY32" fmla="*/ 10418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1000" h="381000">
                <a:moveTo>
                  <a:pt x="190500" y="0"/>
                </a:moveTo>
                <a:cubicBezTo>
                  <a:pt x="295710" y="0"/>
                  <a:pt x="381000" y="85290"/>
                  <a:pt x="381000" y="190500"/>
                </a:cubicBezTo>
                <a:cubicBezTo>
                  <a:pt x="381000" y="295709"/>
                  <a:pt x="295710" y="381000"/>
                  <a:pt x="190500" y="381000"/>
                </a:cubicBezTo>
                <a:cubicBezTo>
                  <a:pt x="85290" y="381000"/>
                  <a:pt x="0" y="295709"/>
                  <a:pt x="0" y="190500"/>
                </a:cubicBezTo>
                <a:cubicBezTo>
                  <a:pt x="0" y="85290"/>
                  <a:pt x="85290" y="0"/>
                  <a:pt x="190500" y="0"/>
                </a:cubicBezTo>
                <a:close/>
                <a:moveTo>
                  <a:pt x="205365" y="104184"/>
                </a:moveTo>
                <a:lnTo>
                  <a:pt x="203763" y="102800"/>
                </a:lnTo>
                <a:cubicBezTo>
                  <a:pt x="198791" y="99111"/>
                  <a:pt x="191967" y="99066"/>
                  <a:pt x="186949" y="102664"/>
                </a:cubicBezTo>
                <a:lnTo>
                  <a:pt x="185159" y="104184"/>
                </a:lnTo>
                <a:lnTo>
                  <a:pt x="183776" y="105786"/>
                </a:lnTo>
                <a:cubicBezTo>
                  <a:pt x="180088" y="110758"/>
                  <a:pt x="180042" y="117582"/>
                  <a:pt x="183640" y="122600"/>
                </a:cubicBezTo>
                <a:lnTo>
                  <a:pt x="185159" y="124389"/>
                </a:lnTo>
                <a:lnTo>
                  <a:pt x="236969" y="176199"/>
                </a:lnTo>
                <a:lnTo>
                  <a:pt x="109524" y="176199"/>
                </a:lnTo>
                <a:lnTo>
                  <a:pt x="107585" y="176329"/>
                </a:lnTo>
                <a:cubicBezTo>
                  <a:pt x="101246" y="177190"/>
                  <a:pt x="96227" y="182208"/>
                  <a:pt x="95367" y="188547"/>
                </a:cubicBezTo>
                <a:lnTo>
                  <a:pt x="95236" y="190487"/>
                </a:lnTo>
                <a:lnTo>
                  <a:pt x="95367" y="192426"/>
                </a:lnTo>
                <a:cubicBezTo>
                  <a:pt x="96227" y="198766"/>
                  <a:pt x="101246" y="203784"/>
                  <a:pt x="107585" y="204643"/>
                </a:cubicBezTo>
                <a:lnTo>
                  <a:pt x="109524" y="204774"/>
                </a:lnTo>
                <a:lnTo>
                  <a:pt x="236969" y="204774"/>
                </a:lnTo>
                <a:lnTo>
                  <a:pt x="185147" y="256598"/>
                </a:lnTo>
                <a:lnTo>
                  <a:pt x="183764" y="258200"/>
                </a:lnTo>
                <a:cubicBezTo>
                  <a:pt x="179613" y="263793"/>
                  <a:pt x="180072" y="271729"/>
                  <a:pt x="185144" y="276802"/>
                </a:cubicBezTo>
                <a:cubicBezTo>
                  <a:pt x="190217" y="281877"/>
                  <a:pt x="198153" y="282338"/>
                  <a:pt x="203748" y="278191"/>
                </a:cubicBezTo>
                <a:lnTo>
                  <a:pt x="205350" y="276808"/>
                </a:lnTo>
                <a:lnTo>
                  <a:pt x="281578" y="200608"/>
                </a:lnTo>
                <a:lnTo>
                  <a:pt x="282963" y="199004"/>
                </a:lnTo>
                <a:cubicBezTo>
                  <a:pt x="286653" y="194032"/>
                  <a:pt x="286699" y="187208"/>
                  <a:pt x="283101" y="182190"/>
                </a:cubicBezTo>
                <a:lnTo>
                  <a:pt x="281580" y="180400"/>
                </a:lnTo>
                <a:lnTo>
                  <a:pt x="205365" y="104184"/>
                </a:lnTo>
                <a:lnTo>
                  <a:pt x="203763" y="102800"/>
                </a:lnTo>
                <a:lnTo>
                  <a:pt x="205365" y="104184"/>
                </a:lnTo>
                <a:close/>
              </a:path>
            </a:pathLst>
          </a:custGeom>
          <a:solidFill>
            <a:schemeClr val="accent1"/>
          </a:solidFill>
          <a:effectLst>
            <a:outerShdw blurRad="63500" dist="127000" dir="2700000" algn="tl" rotWithShape="0">
              <a:srgbClr val="454142">
                <a:alpha val="20000"/>
              </a:srgbClr>
            </a:outerShdw>
          </a:effectLst>
        </p:spPr>
        <p:txBody>
          <a:bodyPr wrap="square" lIns="0" tIns="18288" rIns="0" bIns="4572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3146">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5" name="TextBox 14">
            <a:extLst>
              <a:ext uri="{FF2B5EF4-FFF2-40B4-BE49-F238E27FC236}">
                <a16:creationId xmlns:a16="http://schemas.microsoft.com/office/drawing/2014/main" id="{490C5263-58A9-7678-2FDA-F944404D2489}"/>
              </a:ext>
            </a:extLst>
          </p:cNvPr>
          <p:cNvSpPr txBox="1"/>
          <p:nvPr/>
        </p:nvSpPr>
        <p:spPr>
          <a:xfrm>
            <a:off x="5972389" y="3793148"/>
            <a:ext cx="4698753"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24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sym typeface="Wingdings" panose="05000000000000000000" pitchFamily="2" charset="2"/>
              </a:rPr>
              <a:t>Microsoft Entra Conditional Access</a:t>
            </a:r>
          </a:p>
        </p:txBody>
      </p:sp>
      <p:sp>
        <p:nvSpPr>
          <p:cNvPr id="17" name="TextBox 16">
            <a:extLst>
              <a:ext uri="{FF2B5EF4-FFF2-40B4-BE49-F238E27FC236}">
                <a16:creationId xmlns:a16="http://schemas.microsoft.com/office/drawing/2014/main" id="{1C081737-7A2F-8DEA-07F1-5131542756BB}"/>
              </a:ext>
            </a:extLst>
          </p:cNvPr>
          <p:cNvSpPr txBox="1"/>
          <p:nvPr/>
        </p:nvSpPr>
        <p:spPr>
          <a:xfrm>
            <a:off x="1715679" y="4468390"/>
            <a:ext cx="3362156" cy="40011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sym typeface="Wingdings" panose="05000000000000000000" pitchFamily="2" charset="2"/>
              </a:rPr>
              <a:t>Azure AD accounts</a:t>
            </a:r>
            <a:endParaRPr kumimoji="0" lang="en-US" sz="2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p:txBody>
      </p:sp>
      <p:sp>
        <p:nvSpPr>
          <p:cNvPr id="18" name="Graphic 120">
            <a:extLst>
              <a:ext uri="{FF2B5EF4-FFF2-40B4-BE49-F238E27FC236}">
                <a16:creationId xmlns:a16="http://schemas.microsoft.com/office/drawing/2014/main" id="{E88C73B1-8775-76D9-8A72-C2BFD1A64A28}"/>
              </a:ext>
            </a:extLst>
          </p:cNvPr>
          <p:cNvSpPr/>
          <p:nvPr/>
        </p:nvSpPr>
        <p:spPr>
          <a:xfrm>
            <a:off x="5334612" y="4454861"/>
            <a:ext cx="381000" cy="381000"/>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205365 w 381000"/>
              <a:gd name="connsiteY5" fmla="*/ 104184 h 381000"/>
              <a:gd name="connsiteX6" fmla="*/ 203763 w 381000"/>
              <a:gd name="connsiteY6" fmla="*/ 102800 h 381000"/>
              <a:gd name="connsiteX7" fmla="*/ 186949 w 381000"/>
              <a:gd name="connsiteY7" fmla="*/ 102664 h 381000"/>
              <a:gd name="connsiteX8" fmla="*/ 185159 w 381000"/>
              <a:gd name="connsiteY8" fmla="*/ 104184 h 381000"/>
              <a:gd name="connsiteX9" fmla="*/ 183776 w 381000"/>
              <a:gd name="connsiteY9" fmla="*/ 105786 h 381000"/>
              <a:gd name="connsiteX10" fmla="*/ 183640 w 381000"/>
              <a:gd name="connsiteY10" fmla="*/ 122600 h 381000"/>
              <a:gd name="connsiteX11" fmla="*/ 185159 w 381000"/>
              <a:gd name="connsiteY11" fmla="*/ 124389 h 381000"/>
              <a:gd name="connsiteX12" fmla="*/ 236969 w 381000"/>
              <a:gd name="connsiteY12" fmla="*/ 176199 h 381000"/>
              <a:gd name="connsiteX13" fmla="*/ 109524 w 381000"/>
              <a:gd name="connsiteY13" fmla="*/ 176199 h 381000"/>
              <a:gd name="connsiteX14" fmla="*/ 107585 w 381000"/>
              <a:gd name="connsiteY14" fmla="*/ 176329 h 381000"/>
              <a:gd name="connsiteX15" fmla="*/ 95367 w 381000"/>
              <a:gd name="connsiteY15" fmla="*/ 188547 h 381000"/>
              <a:gd name="connsiteX16" fmla="*/ 95236 w 381000"/>
              <a:gd name="connsiteY16" fmla="*/ 190487 h 381000"/>
              <a:gd name="connsiteX17" fmla="*/ 95367 w 381000"/>
              <a:gd name="connsiteY17" fmla="*/ 192426 h 381000"/>
              <a:gd name="connsiteX18" fmla="*/ 107585 w 381000"/>
              <a:gd name="connsiteY18" fmla="*/ 204643 h 381000"/>
              <a:gd name="connsiteX19" fmla="*/ 109524 w 381000"/>
              <a:gd name="connsiteY19" fmla="*/ 204774 h 381000"/>
              <a:gd name="connsiteX20" fmla="*/ 236969 w 381000"/>
              <a:gd name="connsiteY20" fmla="*/ 204774 h 381000"/>
              <a:gd name="connsiteX21" fmla="*/ 185147 w 381000"/>
              <a:gd name="connsiteY21" fmla="*/ 256598 h 381000"/>
              <a:gd name="connsiteX22" fmla="*/ 183764 w 381000"/>
              <a:gd name="connsiteY22" fmla="*/ 258200 h 381000"/>
              <a:gd name="connsiteX23" fmla="*/ 185144 w 381000"/>
              <a:gd name="connsiteY23" fmla="*/ 276802 h 381000"/>
              <a:gd name="connsiteX24" fmla="*/ 203748 w 381000"/>
              <a:gd name="connsiteY24" fmla="*/ 278191 h 381000"/>
              <a:gd name="connsiteX25" fmla="*/ 205350 w 381000"/>
              <a:gd name="connsiteY25" fmla="*/ 276808 h 381000"/>
              <a:gd name="connsiteX26" fmla="*/ 281578 w 381000"/>
              <a:gd name="connsiteY26" fmla="*/ 200608 h 381000"/>
              <a:gd name="connsiteX27" fmla="*/ 282963 w 381000"/>
              <a:gd name="connsiteY27" fmla="*/ 199004 h 381000"/>
              <a:gd name="connsiteX28" fmla="*/ 283101 w 381000"/>
              <a:gd name="connsiteY28" fmla="*/ 182190 h 381000"/>
              <a:gd name="connsiteX29" fmla="*/ 281580 w 381000"/>
              <a:gd name="connsiteY29" fmla="*/ 180400 h 381000"/>
              <a:gd name="connsiteX30" fmla="*/ 205365 w 381000"/>
              <a:gd name="connsiteY30" fmla="*/ 104184 h 381000"/>
              <a:gd name="connsiteX31" fmla="*/ 203763 w 381000"/>
              <a:gd name="connsiteY31" fmla="*/ 102800 h 381000"/>
              <a:gd name="connsiteX32" fmla="*/ 205365 w 381000"/>
              <a:gd name="connsiteY32" fmla="*/ 10418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1000" h="381000">
                <a:moveTo>
                  <a:pt x="190500" y="0"/>
                </a:moveTo>
                <a:cubicBezTo>
                  <a:pt x="295710" y="0"/>
                  <a:pt x="381000" y="85290"/>
                  <a:pt x="381000" y="190500"/>
                </a:cubicBezTo>
                <a:cubicBezTo>
                  <a:pt x="381000" y="295709"/>
                  <a:pt x="295710" y="381000"/>
                  <a:pt x="190500" y="381000"/>
                </a:cubicBezTo>
                <a:cubicBezTo>
                  <a:pt x="85290" y="381000"/>
                  <a:pt x="0" y="295709"/>
                  <a:pt x="0" y="190500"/>
                </a:cubicBezTo>
                <a:cubicBezTo>
                  <a:pt x="0" y="85290"/>
                  <a:pt x="85290" y="0"/>
                  <a:pt x="190500" y="0"/>
                </a:cubicBezTo>
                <a:close/>
                <a:moveTo>
                  <a:pt x="205365" y="104184"/>
                </a:moveTo>
                <a:lnTo>
                  <a:pt x="203763" y="102800"/>
                </a:lnTo>
                <a:cubicBezTo>
                  <a:pt x="198791" y="99111"/>
                  <a:pt x="191967" y="99066"/>
                  <a:pt x="186949" y="102664"/>
                </a:cubicBezTo>
                <a:lnTo>
                  <a:pt x="185159" y="104184"/>
                </a:lnTo>
                <a:lnTo>
                  <a:pt x="183776" y="105786"/>
                </a:lnTo>
                <a:cubicBezTo>
                  <a:pt x="180088" y="110758"/>
                  <a:pt x="180042" y="117582"/>
                  <a:pt x="183640" y="122600"/>
                </a:cubicBezTo>
                <a:lnTo>
                  <a:pt x="185159" y="124389"/>
                </a:lnTo>
                <a:lnTo>
                  <a:pt x="236969" y="176199"/>
                </a:lnTo>
                <a:lnTo>
                  <a:pt x="109524" y="176199"/>
                </a:lnTo>
                <a:lnTo>
                  <a:pt x="107585" y="176329"/>
                </a:lnTo>
                <a:cubicBezTo>
                  <a:pt x="101246" y="177190"/>
                  <a:pt x="96227" y="182208"/>
                  <a:pt x="95367" y="188547"/>
                </a:cubicBezTo>
                <a:lnTo>
                  <a:pt x="95236" y="190487"/>
                </a:lnTo>
                <a:lnTo>
                  <a:pt x="95367" y="192426"/>
                </a:lnTo>
                <a:cubicBezTo>
                  <a:pt x="96227" y="198766"/>
                  <a:pt x="101246" y="203784"/>
                  <a:pt x="107585" y="204643"/>
                </a:cubicBezTo>
                <a:lnTo>
                  <a:pt x="109524" y="204774"/>
                </a:lnTo>
                <a:lnTo>
                  <a:pt x="236969" y="204774"/>
                </a:lnTo>
                <a:lnTo>
                  <a:pt x="185147" y="256598"/>
                </a:lnTo>
                <a:lnTo>
                  <a:pt x="183764" y="258200"/>
                </a:lnTo>
                <a:cubicBezTo>
                  <a:pt x="179613" y="263793"/>
                  <a:pt x="180072" y="271729"/>
                  <a:pt x="185144" y="276802"/>
                </a:cubicBezTo>
                <a:cubicBezTo>
                  <a:pt x="190217" y="281877"/>
                  <a:pt x="198153" y="282338"/>
                  <a:pt x="203748" y="278191"/>
                </a:cubicBezTo>
                <a:lnTo>
                  <a:pt x="205350" y="276808"/>
                </a:lnTo>
                <a:lnTo>
                  <a:pt x="281578" y="200608"/>
                </a:lnTo>
                <a:lnTo>
                  <a:pt x="282963" y="199004"/>
                </a:lnTo>
                <a:cubicBezTo>
                  <a:pt x="286653" y="194032"/>
                  <a:pt x="286699" y="187208"/>
                  <a:pt x="283101" y="182190"/>
                </a:cubicBezTo>
                <a:lnTo>
                  <a:pt x="281580" y="180400"/>
                </a:lnTo>
                <a:lnTo>
                  <a:pt x="205365" y="104184"/>
                </a:lnTo>
                <a:lnTo>
                  <a:pt x="203763" y="102800"/>
                </a:lnTo>
                <a:lnTo>
                  <a:pt x="205365" y="104184"/>
                </a:lnTo>
                <a:close/>
              </a:path>
            </a:pathLst>
          </a:custGeom>
          <a:solidFill>
            <a:schemeClr val="accent1"/>
          </a:solidFill>
          <a:effectLst>
            <a:outerShdw blurRad="63500" dist="127000" dir="2700000" algn="tl" rotWithShape="0">
              <a:srgbClr val="454142">
                <a:alpha val="20000"/>
              </a:srgbClr>
            </a:outerShdw>
          </a:effectLst>
        </p:spPr>
        <p:txBody>
          <a:bodyPr wrap="square" lIns="0" tIns="18288" rIns="0" bIns="4572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3146">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9" name="TextBox 18">
            <a:extLst>
              <a:ext uri="{FF2B5EF4-FFF2-40B4-BE49-F238E27FC236}">
                <a16:creationId xmlns:a16="http://schemas.microsoft.com/office/drawing/2014/main" id="{07F5CDD1-DB58-414A-FC67-350B98B42C3E}"/>
              </a:ext>
            </a:extLst>
          </p:cNvPr>
          <p:cNvSpPr txBox="1"/>
          <p:nvPr/>
        </p:nvSpPr>
        <p:spPr>
          <a:xfrm>
            <a:off x="5972389" y="4468390"/>
            <a:ext cx="412071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sym typeface="Wingdings" panose="05000000000000000000" pitchFamily="2" charset="2"/>
              </a:rPr>
              <a:t>Microsoft Entra accounts</a:t>
            </a:r>
            <a:endParaRPr kumimoji="0" lang="en-US" sz="20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endParaRPr>
          </a:p>
        </p:txBody>
      </p:sp>
      <p:sp>
        <p:nvSpPr>
          <p:cNvPr id="21" name="TextBox 20">
            <a:extLst>
              <a:ext uri="{FF2B5EF4-FFF2-40B4-BE49-F238E27FC236}">
                <a16:creationId xmlns:a16="http://schemas.microsoft.com/office/drawing/2014/main" id="{545896A6-68F3-AE5D-504D-936565FE771A}"/>
              </a:ext>
            </a:extLst>
          </p:cNvPr>
          <p:cNvSpPr txBox="1"/>
          <p:nvPr/>
        </p:nvSpPr>
        <p:spPr>
          <a:xfrm>
            <a:off x="1715679" y="5164050"/>
            <a:ext cx="3362156" cy="40011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sym typeface="Wingdings" panose="05000000000000000000" pitchFamily="2" charset="2"/>
              </a:rPr>
              <a:t>Azure AD joined</a:t>
            </a:r>
            <a:endParaRPr kumimoji="0" lang="en-US" sz="2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p:txBody>
      </p:sp>
      <p:sp>
        <p:nvSpPr>
          <p:cNvPr id="22" name="Graphic 120">
            <a:extLst>
              <a:ext uri="{FF2B5EF4-FFF2-40B4-BE49-F238E27FC236}">
                <a16:creationId xmlns:a16="http://schemas.microsoft.com/office/drawing/2014/main" id="{F954539E-65C5-406B-69EC-9D4727B7F863}"/>
              </a:ext>
            </a:extLst>
          </p:cNvPr>
          <p:cNvSpPr/>
          <p:nvPr/>
        </p:nvSpPr>
        <p:spPr>
          <a:xfrm>
            <a:off x="5334612" y="5150521"/>
            <a:ext cx="381000" cy="381000"/>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205365 w 381000"/>
              <a:gd name="connsiteY5" fmla="*/ 104184 h 381000"/>
              <a:gd name="connsiteX6" fmla="*/ 203763 w 381000"/>
              <a:gd name="connsiteY6" fmla="*/ 102800 h 381000"/>
              <a:gd name="connsiteX7" fmla="*/ 186949 w 381000"/>
              <a:gd name="connsiteY7" fmla="*/ 102664 h 381000"/>
              <a:gd name="connsiteX8" fmla="*/ 185159 w 381000"/>
              <a:gd name="connsiteY8" fmla="*/ 104184 h 381000"/>
              <a:gd name="connsiteX9" fmla="*/ 183776 w 381000"/>
              <a:gd name="connsiteY9" fmla="*/ 105786 h 381000"/>
              <a:gd name="connsiteX10" fmla="*/ 183640 w 381000"/>
              <a:gd name="connsiteY10" fmla="*/ 122600 h 381000"/>
              <a:gd name="connsiteX11" fmla="*/ 185159 w 381000"/>
              <a:gd name="connsiteY11" fmla="*/ 124389 h 381000"/>
              <a:gd name="connsiteX12" fmla="*/ 236969 w 381000"/>
              <a:gd name="connsiteY12" fmla="*/ 176199 h 381000"/>
              <a:gd name="connsiteX13" fmla="*/ 109524 w 381000"/>
              <a:gd name="connsiteY13" fmla="*/ 176199 h 381000"/>
              <a:gd name="connsiteX14" fmla="*/ 107585 w 381000"/>
              <a:gd name="connsiteY14" fmla="*/ 176329 h 381000"/>
              <a:gd name="connsiteX15" fmla="*/ 95367 w 381000"/>
              <a:gd name="connsiteY15" fmla="*/ 188547 h 381000"/>
              <a:gd name="connsiteX16" fmla="*/ 95236 w 381000"/>
              <a:gd name="connsiteY16" fmla="*/ 190487 h 381000"/>
              <a:gd name="connsiteX17" fmla="*/ 95367 w 381000"/>
              <a:gd name="connsiteY17" fmla="*/ 192426 h 381000"/>
              <a:gd name="connsiteX18" fmla="*/ 107585 w 381000"/>
              <a:gd name="connsiteY18" fmla="*/ 204643 h 381000"/>
              <a:gd name="connsiteX19" fmla="*/ 109524 w 381000"/>
              <a:gd name="connsiteY19" fmla="*/ 204774 h 381000"/>
              <a:gd name="connsiteX20" fmla="*/ 236969 w 381000"/>
              <a:gd name="connsiteY20" fmla="*/ 204774 h 381000"/>
              <a:gd name="connsiteX21" fmla="*/ 185147 w 381000"/>
              <a:gd name="connsiteY21" fmla="*/ 256598 h 381000"/>
              <a:gd name="connsiteX22" fmla="*/ 183764 w 381000"/>
              <a:gd name="connsiteY22" fmla="*/ 258200 h 381000"/>
              <a:gd name="connsiteX23" fmla="*/ 185144 w 381000"/>
              <a:gd name="connsiteY23" fmla="*/ 276802 h 381000"/>
              <a:gd name="connsiteX24" fmla="*/ 203748 w 381000"/>
              <a:gd name="connsiteY24" fmla="*/ 278191 h 381000"/>
              <a:gd name="connsiteX25" fmla="*/ 205350 w 381000"/>
              <a:gd name="connsiteY25" fmla="*/ 276808 h 381000"/>
              <a:gd name="connsiteX26" fmla="*/ 281578 w 381000"/>
              <a:gd name="connsiteY26" fmla="*/ 200608 h 381000"/>
              <a:gd name="connsiteX27" fmla="*/ 282963 w 381000"/>
              <a:gd name="connsiteY27" fmla="*/ 199004 h 381000"/>
              <a:gd name="connsiteX28" fmla="*/ 283101 w 381000"/>
              <a:gd name="connsiteY28" fmla="*/ 182190 h 381000"/>
              <a:gd name="connsiteX29" fmla="*/ 281580 w 381000"/>
              <a:gd name="connsiteY29" fmla="*/ 180400 h 381000"/>
              <a:gd name="connsiteX30" fmla="*/ 205365 w 381000"/>
              <a:gd name="connsiteY30" fmla="*/ 104184 h 381000"/>
              <a:gd name="connsiteX31" fmla="*/ 203763 w 381000"/>
              <a:gd name="connsiteY31" fmla="*/ 102800 h 381000"/>
              <a:gd name="connsiteX32" fmla="*/ 205365 w 381000"/>
              <a:gd name="connsiteY32" fmla="*/ 10418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1000" h="381000">
                <a:moveTo>
                  <a:pt x="190500" y="0"/>
                </a:moveTo>
                <a:cubicBezTo>
                  <a:pt x="295710" y="0"/>
                  <a:pt x="381000" y="85290"/>
                  <a:pt x="381000" y="190500"/>
                </a:cubicBezTo>
                <a:cubicBezTo>
                  <a:pt x="381000" y="295709"/>
                  <a:pt x="295710" y="381000"/>
                  <a:pt x="190500" y="381000"/>
                </a:cubicBezTo>
                <a:cubicBezTo>
                  <a:pt x="85290" y="381000"/>
                  <a:pt x="0" y="295709"/>
                  <a:pt x="0" y="190500"/>
                </a:cubicBezTo>
                <a:cubicBezTo>
                  <a:pt x="0" y="85290"/>
                  <a:pt x="85290" y="0"/>
                  <a:pt x="190500" y="0"/>
                </a:cubicBezTo>
                <a:close/>
                <a:moveTo>
                  <a:pt x="205365" y="104184"/>
                </a:moveTo>
                <a:lnTo>
                  <a:pt x="203763" y="102800"/>
                </a:lnTo>
                <a:cubicBezTo>
                  <a:pt x="198791" y="99111"/>
                  <a:pt x="191967" y="99066"/>
                  <a:pt x="186949" y="102664"/>
                </a:cubicBezTo>
                <a:lnTo>
                  <a:pt x="185159" y="104184"/>
                </a:lnTo>
                <a:lnTo>
                  <a:pt x="183776" y="105786"/>
                </a:lnTo>
                <a:cubicBezTo>
                  <a:pt x="180088" y="110758"/>
                  <a:pt x="180042" y="117582"/>
                  <a:pt x="183640" y="122600"/>
                </a:cubicBezTo>
                <a:lnTo>
                  <a:pt x="185159" y="124389"/>
                </a:lnTo>
                <a:lnTo>
                  <a:pt x="236969" y="176199"/>
                </a:lnTo>
                <a:lnTo>
                  <a:pt x="109524" y="176199"/>
                </a:lnTo>
                <a:lnTo>
                  <a:pt x="107585" y="176329"/>
                </a:lnTo>
                <a:cubicBezTo>
                  <a:pt x="101246" y="177190"/>
                  <a:pt x="96227" y="182208"/>
                  <a:pt x="95367" y="188547"/>
                </a:cubicBezTo>
                <a:lnTo>
                  <a:pt x="95236" y="190487"/>
                </a:lnTo>
                <a:lnTo>
                  <a:pt x="95367" y="192426"/>
                </a:lnTo>
                <a:cubicBezTo>
                  <a:pt x="96227" y="198766"/>
                  <a:pt x="101246" y="203784"/>
                  <a:pt x="107585" y="204643"/>
                </a:cubicBezTo>
                <a:lnTo>
                  <a:pt x="109524" y="204774"/>
                </a:lnTo>
                <a:lnTo>
                  <a:pt x="236969" y="204774"/>
                </a:lnTo>
                <a:lnTo>
                  <a:pt x="185147" y="256598"/>
                </a:lnTo>
                <a:lnTo>
                  <a:pt x="183764" y="258200"/>
                </a:lnTo>
                <a:cubicBezTo>
                  <a:pt x="179613" y="263793"/>
                  <a:pt x="180072" y="271729"/>
                  <a:pt x="185144" y="276802"/>
                </a:cubicBezTo>
                <a:cubicBezTo>
                  <a:pt x="190217" y="281877"/>
                  <a:pt x="198153" y="282338"/>
                  <a:pt x="203748" y="278191"/>
                </a:cubicBezTo>
                <a:lnTo>
                  <a:pt x="205350" y="276808"/>
                </a:lnTo>
                <a:lnTo>
                  <a:pt x="281578" y="200608"/>
                </a:lnTo>
                <a:lnTo>
                  <a:pt x="282963" y="199004"/>
                </a:lnTo>
                <a:cubicBezTo>
                  <a:pt x="286653" y="194032"/>
                  <a:pt x="286699" y="187208"/>
                  <a:pt x="283101" y="182190"/>
                </a:cubicBezTo>
                <a:lnTo>
                  <a:pt x="281580" y="180400"/>
                </a:lnTo>
                <a:lnTo>
                  <a:pt x="205365" y="104184"/>
                </a:lnTo>
                <a:lnTo>
                  <a:pt x="203763" y="102800"/>
                </a:lnTo>
                <a:lnTo>
                  <a:pt x="205365" y="104184"/>
                </a:lnTo>
                <a:close/>
              </a:path>
            </a:pathLst>
          </a:custGeom>
          <a:solidFill>
            <a:schemeClr val="accent1"/>
          </a:solidFill>
          <a:effectLst>
            <a:outerShdw blurRad="63500" dist="127000" dir="2700000" algn="tl" rotWithShape="0">
              <a:srgbClr val="454142">
                <a:alpha val="20000"/>
              </a:srgbClr>
            </a:outerShdw>
          </a:effectLst>
        </p:spPr>
        <p:txBody>
          <a:bodyPr wrap="square" lIns="0" tIns="18288" rIns="0" bIns="4572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3146">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23" name="TextBox 22">
            <a:extLst>
              <a:ext uri="{FF2B5EF4-FFF2-40B4-BE49-F238E27FC236}">
                <a16:creationId xmlns:a16="http://schemas.microsoft.com/office/drawing/2014/main" id="{E87CAA04-3CA7-89F0-469D-578BABE0477D}"/>
              </a:ext>
            </a:extLst>
          </p:cNvPr>
          <p:cNvSpPr txBox="1"/>
          <p:nvPr/>
        </p:nvSpPr>
        <p:spPr>
          <a:xfrm>
            <a:off x="5972389" y="5164050"/>
            <a:ext cx="412071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sym typeface="Wingdings" panose="05000000000000000000" pitchFamily="2" charset="2"/>
              </a:rPr>
              <a:t>Microsoft Entra joined</a:t>
            </a:r>
            <a:endParaRPr kumimoji="0" lang="en-US" sz="20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endParaRPr>
          </a:p>
        </p:txBody>
      </p:sp>
      <p:sp>
        <p:nvSpPr>
          <p:cNvPr id="25" name="TextBox 24">
            <a:extLst>
              <a:ext uri="{FF2B5EF4-FFF2-40B4-BE49-F238E27FC236}">
                <a16:creationId xmlns:a16="http://schemas.microsoft.com/office/drawing/2014/main" id="{9F02DF93-180C-5959-8307-57C1B8F677B2}"/>
              </a:ext>
            </a:extLst>
          </p:cNvPr>
          <p:cNvSpPr txBox="1"/>
          <p:nvPr/>
        </p:nvSpPr>
        <p:spPr>
          <a:xfrm>
            <a:off x="1715679" y="5848650"/>
            <a:ext cx="3362156" cy="400110"/>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sym typeface="Wingdings" panose="05000000000000000000" pitchFamily="2" charset="2"/>
              </a:rPr>
              <a:t>Azure AD tenant</a:t>
            </a:r>
            <a:endParaRPr kumimoji="0" lang="en-US" sz="20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p:txBody>
      </p:sp>
      <p:sp>
        <p:nvSpPr>
          <p:cNvPr id="26" name="Graphic 120">
            <a:extLst>
              <a:ext uri="{FF2B5EF4-FFF2-40B4-BE49-F238E27FC236}">
                <a16:creationId xmlns:a16="http://schemas.microsoft.com/office/drawing/2014/main" id="{0C59C23D-9527-F697-904A-29413C5902EC}"/>
              </a:ext>
            </a:extLst>
          </p:cNvPr>
          <p:cNvSpPr/>
          <p:nvPr/>
        </p:nvSpPr>
        <p:spPr>
          <a:xfrm>
            <a:off x="5334612" y="5835121"/>
            <a:ext cx="381000" cy="381000"/>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205365 w 381000"/>
              <a:gd name="connsiteY5" fmla="*/ 104184 h 381000"/>
              <a:gd name="connsiteX6" fmla="*/ 203763 w 381000"/>
              <a:gd name="connsiteY6" fmla="*/ 102800 h 381000"/>
              <a:gd name="connsiteX7" fmla="*/ 186949 w 381000"/>
              <a:gd name="connsiteY7" fmla="*/ 102664 h 381000"/>
              <a:gd name="connsiteX8" fmla="*/ 185159 w 381000"/>
              <a:gd name="connsiteY8" fmla="*/ 104184 h 381000"/>
              <a:gd name="connsiteX9" fmla="*/ 183776 w 381000"/>
              <a:gd name="connsiteY9" fmla="*/ 105786 h 381000"/>
              <a:gd name="connsiteX10" fmla="*/ 183640 w 381000"/>
              <a:gd name="connsiteY10" fmla="*/ 122600 h 381000"/>
              <a:gd name="connsiteX11" fmla="*/ 185159 w 381000"/>
              <a:gd name="connsiteY11" fmla="*/ 124389 h 381000"/>
              <a:gd name="connsiteX12" fmla="*/ 236969 w 381000"/>
              <a:gd name="connsiteY12" fmla="*/ 176199 h 381000"/>
              <a:gd name="connsiteX13" fmla="*/ 109524 w 381000"/>
              <a:gd name="connsiteY13" fmla="*/ 176199 h 381000"/>
              <a:gd name="connsiteX14" fmla="*/ 107585 w 381000"/>
              <a:gd name="connsiteY14" fmla="*/ 176329 h 381000"/>
              <a:gd name="connsiteX15" fmla="*/ 95367 w 381000"/>
              <a:gd name="connsiteY15" fmla="*/ 188547 h 381000"/>
              <a:gd name="connsiteX16" fmla="*/ 95236 w 381000"/>
              <a:gd name="connsiteY16" fmla="*/ 190487 h 381000"/>
              <a:gd name="connsiteX17" fmla="*/ 95367 w 381000"/>
              <a:gd name="connsiteY17" fmla="*/ 192426 h 381000"/>
              <a:gd name="connsiteX18" fmla="*/ 107585 w 381000"/>
              <a:gd name="connsiteY18" fmla="*/ 204643 h 381000"/>
              <a:gd name="connsiteX19" fmla="*/ 109524 w 381000"/>
              <a:gd name="connsiteY19" fmla="*/ 204774 h 381000"/>
              <a:gd name="connsiteX20" fmla="*/ 236969 w 381000"/>
              <a:gd name="connsiteY20" fmla="*/ 204774 h 381000"/>
              <a:gd name="connsiteX21" fmla="*/ 185147 w 381000"/>
              <a:gd name="connsiteY21" fmla="*/ 256598 h 381000"/>
              <a:gd name="connsiteX22" fmla="*/ 183764 w 381000"/>
              <a:gd name="connsiteY22" fmla="*/ 258200 h 381000"/>
              <a:gd name="connsiteX23" fmla="*/ 185144 w 381000"/>
              <a:gd name="connsiteY23" fmla="*/ 276802 h 381000"/>
              <a:gd name="connsiteX24" fmla="*/ 203748 w 381000"/>
              <a:gd name="connsiteY24" fmla="*/ 278191 h 381000"/>
              <a:gd name="connsiteX25" fmla="*/ 205350 w 381000"/>
              <a:gd name="connsiteY25" fmla="*/ 276808 h 381000"/>
              <a:gd name="connsiteX26" fmla="*/ 281578 w 381000"/>
              <a:gd name="connsiteY26" fmla="*/ 200608 h 381000"/>
              <a:gd name="connsiteX27" fmla="*/ 282963 w 381000"/>
              <a:gd name="connsiteY27" fmla="*/ 199004 h 381000"/>
              <a:gd name="connsiteX28" fmla="*/ 283101 w 381000"/>
              <a:gd name="connsiteY28" fmla="*/ 182190 h 381000"/>
              <a:gd name="connsiteX29" fmla="*/ 281580 w 381000"/>
              <a:gd name="connsiteY29" fmla="*/ 180400 h 381000"/>
              <a:gd name="connsiteX30" fmla="*/ 205365 w 381000"/>
              <a:gd name="connsiteY30" fmla="*/ 104184 h 381000"/>
              <a:gd name="connsiteX31" fmla="*/ 203763 w 381000"/>
              <a:gd name="connsiteY31" fmla="*/ 102800 h 381000"/>
              <a:gd name="connsiteX32" fmla="*/ 205365 w 381000"/>
              <a:gd name="connsiteY32" fmla="*/ 10418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1000" h="381000">
                <a:moveTo>
                  <a:pt x="190500" y="0"/>
                </a:moveTo>
                <a:cubicBezTo>
                  <a:pt x="295710" y="0"/>
                  <a:pt x="381000" y="85290"/>
                  <a:pt x="381000" y="190500"/>
                </a:cubicBezTo>
                <a:cubicBezTo>
                  <a:pt x="381000" y="295709"/>
                  <a:pt x="295710" y="381000"/>
                  <a:pt x="190500" y="381000"/>
                </a:cubicBezTo>
                <a:cubicBezTo>
                  <a:pt x="85290" y="381000"/>
                  <a:pt x="0" y="295709"/>
                  <a:pt x="0" y="190500"/>
                </a:cubicBezTo>
                <a:cubicBezTo>
                  <a:pt x="0" y="85290"/>
                  <a:pt x="85290" y="0"/>
                  <a:pt x="190500" y="0"/>
                </a:cubicBezTo>
                <a:close/>
                <a:moveTo>
                  <a:pt x="205365" y="104184"/>
                </a:moveTo>
                <a:lnTo>
                  <a:pt x="203763" y="102800"/>
                </a:lnTo>
                <a:cubicBezTo>
                  <a:pt x="198791" y="99111"/>
                  <a:pt x="191967" y="99066"/>
                  <a:pt x="186949" y="102664"/>
                </a:cubicBezTo>
                <a:lnTo>
                  <a:pt x="185159" y="104184"/>
                </a:lnTo>
                <a:lnTo>
                  <a:pt x="183776" y="105786"/>
                </a:lnTo>
                <a:cubicBezTo>
                  <a:pt x="180088" y="110758"/>
                  <a:pt x="180042" y="117582"/>
                  <a:pt x="183640" y="122600"/>
                </a:cubicBezTo>
                <a:lnTo>
                  <a:pt x="185159" y="124389"/>
                </a:lnTo>
                <a:lnTo>
                  <a:pt x="236969" y="176199"/>
                </a:lnTo>
                <a:lnTo>
                  <a:pt x="109524" y="176199"/>
                </a:lnTo>
                <a:lnTo>
                  <a:pt x="107585" y="176329"/>
                </a:lnTo>
                <a:cubicBezTo>
                  <a:pt x="101246" y="177190"/>
                  <a:pt x="96227" y="182208"/>
                  <a:pt x="95367" y="188547"/>
                </a:cubicBezTo>
                <a:lnTo>
                  <a:pt x="95236" y="190487"/>
                </a:lnTo>
                <a:lnTo>
                  <a:pt x="95367" y="192426"/>
                </a:lnTo>
                <a:cubicBezTo>
                  <a:pt x="96227" y="198766"/>
                  <a:pt x="101246" y="203784"/>
                  <a:pt x="107585" y="204643"/>
                </a:cubicBezTo>
                <a:lnTo>
                  <a:pt x="109524" y="204774"/>
                </a:lnTo>
                <a:lnTo>
                  <a:pt x="236969" y="204774"/>
                </a:lnTo>
                <a:lnTo>
                  <a:pt x="185147" y="256598"/>
                </a:lnTo>
                <a:lnTo>
                  <a:pt x="183764" y="258200"/>
                </a:lnTo>
                <a:cubicBezTo>
                  <a:pt x="179613" y="263793"/>
                  <a:pt x="180072" y="271729"/>
                  <a:pt x="185144" y="276802"/>
                </a:cubicBezTo>
                <a:cubicBezTo>
                  <a:pt x="190217" y="281877"/>
                  <a:pt x="198153" y="282338"/>
                  <a:pt x="203748" y="278191"/>
                </a:cubicBezTo>
                <a:lnTo>
                  <a:pt x="205350" y="276808"/>
                </a:lnTo>
                <a:lnTo>
                  <a:pt x="281578" y="200608"/>
                </a:lnTo>
                <a:lnTo>
                  <a:pt x="282963" y="199004"/>
                </a:lnTo>
                <a:cubicBezTo>
                  <a:pt x="286653" y="194032"/>
                  <a:pt x="286699" y="187208"/>
                  <a:pt x="283101" y="182190"/>
                </a:cubicBezTo>
                <a:lnTo>
                  <a:pt x="281580" y="180400"/>
                </a:lnTo>
                <a:lnTo>
                  <a:pt x="205365" y="104184"/>
                </a:lnTo>
                <a:lnTo>
                  <a:pt x="203763" y="102800"/>
                </a:lnTo>
                <a:lnTo>
                  <a:pt x="205365" y="104184"/>
                </a:lnTo>
                <a:close/>
              </a:path>
            </a:pathLst>
          </a:custGeom>
          <a:solidFill>
            <a:schemeClr val="accent1"/>
          </a:solidFill>
          <a:effectLst>
            <a:outerShdw blurRad="63500" dist="127000" dir="2700000" algn="tl" rotWithShape="0">
              <a:srgbClr val="454142">
                <a:alpha val="20000"/>
              </a:srgbClr>
            </a:outerShdw>
          </a:effectLst>
        </p:spPr>
        <p:txBody>
          <a:bodyPr wrap="square" lIns="0" tIns="18288" rIns="0" bIns="4572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3146">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27" name="TextBox 26">
            <a:extLst>
              <a:ext uri="{FF2B5EF4-FFF2-40B4-BE49-F238E27FC236}">
                <a16:creationId xmlns:a16="http://schemas.microsoft.com/office/drawing/2014/main" id="{4309AB68-5A36-E591-357E-FC9F80934350}"/>
              </a:ext>
            </a:extLst>
          </p:cNvPr>
          <p:cNvSpPr txBox="1"/>
          <p:nvPr/>
        </p:nvSpPr>
        <p:spPr>
          <a:xfrm>
            <a:off x="5972389" y="5848650"/>
            <a:ext cx="4120719"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sym typeface="Wingdings" panose="05000000000000000000" pitchFamily="2" charset="2"/>
              </a:rPr>
              <a:t>Microsoft Entra tenant</a:t>
            </a:r>
            <a:endParaRPr kumimoji="0" lang="en-US" sz="2000" b="0" i="0" u="none" strike="noStrike" kern="1200" cap="none" spc="0" normalizeH="0" baseline="0" noProof="0">
              <a:ln>
                <a:noFill/>
              </a:ln>
              <a:solidFill>
                <a:srgbClr val="000000"/>
              </a:solidFill>
              <a:effectLst/>
              <a:uLnTx/>
              <a:uFillTx/>
              <a:latin typeface="Segoe UI Semibold"/>
              <a:ea typeface="+mn-ea"/>
              <a:cs typeface="Segoe UI Semilight" panose="020B0402040204020203" pitchFamily="34" charset="0"/>
            </a:endParaRPr>
          </a:p>
        </p:txBody>
      </p:sp>
      <p:sp>
        <p:nvSpPr>
          <p:cNvPr id="2" name="Title 1">
            <a:extLst>
              <a:ext uri="{FF2B5EF4-FFF2-40B4-BE49-F238E27FC236}">
                <a16:creationId xmlns:a16="http://schemas.microsoft.com/office/drawing/2014/main" id="{69E0E015-0D5E-86DF-CBE0-65B6A619A42B}"/>
              </a:ext>
            </a:extLst>
          </p:cNvPr>
          <p:cNvSpPr>
            <a:spLocks noGrp="1"/>
          </p:cNvSpPr>
          <p:nvPr>
            <p:ph type="title"/>
          </p:nvPr>
        </p:nvSpPr>
        <p:spPr>
          <a:xfrm>
            <a:off x="588263" y="457200"/>
            <a:ext cx="11018520" cy="492443"/>
          </a:xfrm>
        </p:spPr>
        <p:txBody>
          <a:bodyPr/>
          <a:lstStyle/>
          <a:p>
            <a:r>
              <a:rPr lang="en-US" sz="3200"/>
              <a:t>Detailed naming guidance available on Microsoft Learn</a:t>
            </a:r>
          </a:p>
        </p:txBody>
      </p:sp>
      <p:pic>
        <p:nvPicPr>
          <p:cNvPr id="29" name="Graphic 28">
            <a:extLst>
              <a:ext uri="{FF2B5EF4-FFF2-40B4-BE49-F238E27FC236}">
                <a16:creationId xmlns:a16="http://schemas.microsoft.com/office/drawing/2014/main" id="{68DB0826-5ECF-195C-758D-597626176A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13028" y="2500719"/>
            <a:ext cx="705885" cy="705885"/>
          </a:xfrm>
          <a:prstGeom prst="rect">
            <a:avLst/>
          </a:prstGeom>
        </p:spPr>
      </p:pic>
      <p:sp>
        <p:nvSpPr>
          <p:cNvPr id="30" name="Graphic 120">
            <a:extLst>
              <a:ext uri="{FF2B5EF4-FFF2-40B4-BE49-F238E27FC236}">
                <a16:creationId xmlns:a16="http://schemas.microsoft.com/office/drawing/2014/main" id="{3D592847-A0AC-C50C-6E50-8A7B7C46AB58}"/>
              </a:ext>
            </a:extLst>
          </p:cNvPr>
          <p:cNvSpPr/>
          <p:nvPr/>
        </p:nvSpPr>
        <p:spPr>
          <a:xfrm>
            <a:off x="5334612" y="2655466"/>
            <a:ext cx="381000" cy="381000"/>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205365 w 381000"/>
              <a:gd name="connsiteY5" fmla="*/ 104184 h 381000"/>
              <a:gd name="connsiteX6" fmla="*/ 203763 w 381000"/>
              <a:gd name="connsiteY6" fmla="*/ 102800 h 381000"/>
              <a:gd name="connsiteX7" fmla="*/ 186949 w 381000"/>
              <a:gd name="connsiteY7" fmla="*/ 102664 h 381000"/>
              <a:gd name="connsiteX8" fmla="*/ 185159 w 381000"/>
              <a:gd name="connsiteY8" fmla="*/ 104184 h 381000"/>
              <a:gd name="connsiteX9" fmla="*/ 183776 w 381000"/>
              <a:gd name="connsiteY9" fmla="*/ 105786 h 381000"/>
              <a:gd name="connsiteX10" fmla="*/ 183640 w 381000"/>
              <a:gd name="connsiteY10" fmla="*/ 122600 h 381000"/>
              <a:gd name="connsiteX11" fmla="*/ 185159 w 381000"/>
              <a:gd name="connsiteY11" fmla="*/ 124389 h 381000"/>
              <a:gd name="connsiteX12" fmla="*/ 236969 w 381000"/>
              <a:gd name="connsiteY12" fmla="*/ 176199 h 381000"/>
              <a:gd name="connsiteX13" fmla="*/ 109524 w 381000"/>
              <a:gd name="connsiteY13" fmla="*/ 176199 h 381000"/>
              <a:gd name="connsiteX14" fmla="*/ 107585 w 381000"/>
              <a:gd name="connsiteY14" fmla="*/ 176329 h 381000"/>
              <a:gd name="connsiteX15" fmla="*/ 95367 w 381000"/>
              <a:gd name="connsiteY15" fmla="*/ 188547 h 381000"/>
              <a:gd name="connsiteX16" fmla="*/ 95236 w 381000"/>
              <a:gd name="connsiteY16" fmla="*/ 190487 h 381000"/>
              <a:gd name="connsiteX17" fmla="*/ 95367 w 381000"/>
              <a:gd name="connsiteY17" fmla="*/ 192426 h 381000"/>
              <a:gd name="connsiteX18" fmla="*/ 107585 w 381000"/>
              <a:gd name="connsiteY18" fmla="*/ 204643 h 381000"/>
              <a:gd name="connsiteX19" fmla="*/ 109524 w 381000"/>
              <a:gd name="connsiteY19" fmla="*/ 204774 h 381000"/>
              <a:gd name="connsiteX20" fmla="*/ 236969 w 381000"/>
              <a:gd name="connsiteY20" fmla="*/ 204774 h 381000"/>
              <a:gd name="connsiteX21" fmla="*/ 185147 w 381000"/>
              <a:gd name="connsiteY21" fmla="*/ 256598 h 381000"/>
              <a:gd name="connsiteX22" fmla="*/ 183764 w 381000"/>
              <a:gd name="connsiteY22" fmla="*/ 258200 h 381000"/>
              <a:gd name="connsiteX23" fmla="*/ 185144 w 381000"/>
              <a:gd name="connsiteY23" fmla="*/ 276802 h 381000"/>
              <a:gd name="connsiteX24" fmla="*/ 203748 w 381000"/>
              <a:gd name="connsiteY24" fmla="*/ 278191 h 381000"/>
              <a:gd name="connsiteX25" fmla="*/ 205350 w 381000"/>
              <a:gd name="connsiteY25" fmla="*/ 276808 h 381000"/>
              <a:gd name="connsiteX26" fmla="*/ 281578 w 381000"/>
              <a:gd name="connsiteY26" fmla="*/ 200608 h 381000"/>
              <a:gd name="connsiteX27" fmla="*/ 282963 w 381000"/>
              <a:gd name="connsiteY27" fmla="*/ 199004 h 381000"/>
              <a:gd name="connsiteX28" fmla="*/ 283101 w 381000"/>
              <a:gd name="connsiteY28" fmla="*/ 182190 h 381000"/>
              <a:gd name="connsiteX29" fmla="*/ 281580 w 381000"/>
              <a:gd name="connsiteY29" fmla="*/ 180400 h 381000"/>
              <a:gd name="connsiteX30" fmla="*/ 205365 w 381000"/>
              <a:gd name="connsiteY30" fmla="*/ 104184 h 381000"/>
              <a:gd name="connsiteX31" fmla="*/ 203763 w 381000"/>
              <a:gd name="connsiteY31" fmla="*/ 102800 h 381000"/>
              <a:gd name="connsiteX32" fmla="*/ 205365 w 381000"/>
              <a:gd name="connsiteY32" fmla="*/ 10418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1000" h="381000">
                <a:moveTo>
                  <a:pt x="190500" y="0"/>
                </a:moveTo>
                <a:cubicBezTo>
                  <a:pt x="295710" y="0"/>
                  <a:pt x="381000" y="85290"/>
                  <a:pt x="381000" y="190500"/>
                </a:cubicBezTo>
                <a:cubicBezTo>
                  <a:pt x="381000" y="295709"/>
                  <a:pt x="295710" y="381000"/>
                  <a:pt x="190500" y="381000"/>
                </a:cubicBezTo>
                <a:cubicBezTo>
                  <a:pt x="85290" y="381000"/>
                  <a:pt x="0" y="295709"/>
                  <a:pt x="0" y="190500"/>
                </a:cubicBezTo>
                <a:cubicBezTo>
                  <a:pt x="0" y="85290"/>
                  <a:pt x="85290" y="0"/>
                  <a:pt x="190500" y="0"/>
                </a:cubicBezTo>
                <a:close/>
                <a:moveTo>
                  <a:pt x="205365" y="104184"/>
                </a:moveTo>
                <a:lnTo>
                  <a:pt x="203763" y="102800"/>
                </a:lnTo>
                <a:cubicBezTo>
                  <a:pt x="198791" y="99111"/>
                  <a:pt x="191967" y="99066"/>
                  <a:pt x="186949" y="102664"/>
                </a:cubicBezTo>
                <a:lnTo>
                  <a:pt x="185159" y="104184"/>
                </a:lnTo>
                <a:lnTo>
                  <a:pt x="183776" y="105786"/>
                </a:lnTo>
                <a:cubicBezTo>
                  <a:pt x="180088" y="110758"/>
                  <a:pt x="180042" y="117582"/>
                  <a:pt x="183640" y="122600"/>
                </a:cubicBezTo>
                <a:lnTo>
                  <a:pt x="185159" y="124389"/>
                </a:lnTo>
                <a:lnTo>
                  <a:pt x="236969" y="176199"/>
                </a:lnTo>
                <a:lnTo>
                  <a:pt x="109524" y="176199"/>
                </a:lnTo>
                <a:lnTo>
                  <a:pt x="107585" y="176329"/>
                </a:lnTo>
                <a:cubicBezTo>
                  <a:pt x="101246" y="177190"/>
                  <a:pt x="96227" y="182208"/>
                  <a:pt x="95367" y="188547"/>
                </a:cubicBezTo>
                <a:lnTo>
                  <a:pt x="95236" y="190487"/>
                </a:lnTo>
                <a:lnTo>
                  <a:pt x="95367" y="192426"/>
                </a:lnTo>
                <a:cubicBezTo>
                  <a:pt x="96227" y="198766"/>
                  <a:pt x="101246" y="203784"/>
                  <a:pt x="107585" y="204643"/>
                </a:cubicBezTo>
                <a:lnTo>
                  <a:pt x="109524" y="204774"/>
                </a:lnTo>
                <a:lnTo>
                  <a:pt x="236969" y="204774"/>
                </a:lnTo>
                <a:lnTo>
                  <a:pt x="185147" y="256598"/>
                </a:lnTo>
                <a:lnTo>
                  <a:pt x="183764" y="258200"/>
                </a:lnTo>
                <a:cubicBezTo>
                  <a:pt x="179613" y="263793"/>
                  <a:pt x="180072" y="271729"/>
                  <a:pt x="185144" y="276802"/>
                </a:cubicBezTo>
                <a:cubicBezTo>
                  <a:pt x="190217" y="281877"/>
                  <a:pt x="198153" y="282338"/>
                  <a:pt x="203748" y="278191"/>
                </a:cubicBezTo>
                <a:lnTo>
                  <a:pt x="205350" y="276808"/>
                </a:lnTo>
                <a:lnTo>
                  <a:pt x="281578" y="200608"/>
                </a:lnTo>
                <a:lnTo>
                  <a:pt x="282963" y="199004"/>
                </a:lnTo>
                <a:cubicBezTo>
                  <a:pt x="286653" y="194032"/>
                  <a:pt x="286699" y="187208"/>
                  <a:pt x="283101" y="182190"/>
                </a:cubicBezTo>
                <a:lnTo>
                  <a:pt x="281580" y="180400"/>
                </a:lnTo>
                <a:lnTo>
                  <a:pt x="205365" y="104184"/>
                </a:lnTo>
                <a:lnTo>
                  <a:pt x="203763" y="102800"/>
                </a:lnTo>
                <a:lnTo>
                  <a:pt x="205365" y="104184"/>
                </a:lnTo>
                <a:close/>
              </a:path>
            </a:pathLst>
          </a:custGeom>
          <a:solidFill>
            <a:schemeClr val="accent1"/>
          </a:solidFill>
          <a:effectLst>
            <a:outerShdw blurRad="63500" dist="127000" dir="2700000" algn="tl" rotWithShape="0">
              <a:srgbClr val="454142">
                <a:alpha val="20000"/>
              </a:srgbClr>
            </a:outerShdw>
          </a:effectLst>
        </p:spPr>
        <p:txBody>
          <a:bodyPr wrap="square" lIns="0" tIns="18288" rIns="0" bIns="4572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83146">
                    <a:srgbClr val="000000"/>
                  </a:gs>
                  <a:gs pos="53933">
                    <a:srgbClr val="000000"/>
                  </a:gs>
                </a:gsLst>
                <a:path path="circle">
                  <a:fillToRect l="100000" b="100000"/>
                </a:path>
              </a:gradFill>
              <a:effectLst/>
              <a:uLnTx/>
              <a:uFillTx/>
              <a:latin typeface="Segoe UI Semibold"/>
              <a:ea typeface="+mn-ea"/>
              <a:cs typeface="Segoe UI" pitchFamily="34" charset="0"/>
            </a:endParaRPr>
          </a:p>
        </p:txBody>
      </p:sp>
      <p:pic>
        <p:nvPicPr>
          <p:cNvPr id="36" name="Picture 35" descr="A blue and white diamond&#10;&#10;Description automatically generated with low confidence">
            <a:extLst>
              <a:ext uri="{FF2B5EF4-FFF2-40B4-BE49-F238E27FC236}">
                <a16:creationId xmlns:a16="http://schemas.microsoft.com/office/drawing/2014/main" id="{59BB7097-08F5-5F76-CFCE-60804976A26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31311" y="2493023"/>
            <a:ext cx="705885" cy="705885"/>
          </a:xfrm>
          <a:prstGeom prst="rect">
            <a:avLst/>
          </a:prstGeom>
        </p:spPr>
      </p:pic>
    </p:spTree>
    <p:extLst>
      <p:ext uri="{BB962C8B-B14F-4D97-AF65-F5344CB8AC3E}">
        <p14:creationId xmlns:p14="http://schemas.microsoft.com/office/powerpoint/2010/main" val="22461717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B506B24-2EBF-E3B1-3194-91B078E5B370}"/>
              </a:ext>
            </a:extLst>
          </p:cNvPr>
          <p:cNvSpPr>
            <a:spLocks noGrp="1"/>
          </p:cNvSpPr>
          <p:nvPr>
            <p:ph type="title"/>
          </p:nvPr>
        </p:nvSpPr>
        <p:spPr/>
        <p:txBody>
          <a:bodyPr/>
          <a:lstStyle/>
          <a:p>
            <a:r>
              <a:rPr lang="en-US"/>
              <a:t>Microsoft Entra Product Family</a:t>
            </a:r>
          </a:p>
        </p:txBody>
      </p:sp>
      <p:sp>
        <p:nvSpPr>
          <p:cNvPr id="2" name="Rectangle: Rounded Corners 132">
            <a:extLst>
              <a:ext uri="{FF2B5EF4-FFF2-40B4-BE49-F238E27FC236}">
                <a16:creationId xmlns:a16="http://schemas.microsoft.com/office/drawing/2014/main" id="{98D3AFB8-6CB4-B20C-40DA-AC1B7FCA095A}"/>
              </a:ext>
            </a:extLst>
          </p:cNvPr>
          <p:cNvSpPr/>
          <p:nvPr/>
        </p:nvSpPr>
        <p:spPr bwMode="auto">
          <a:xfrm>
            <a:off x="586448" y="1435100"/>
            <a:ext cx="3520220" cy="761349"/>
          </a:xfrm>
          <a:prstGeom prst="roundRect">
            <a:avLst>
              <a:gd name="adj" fmla="val 50000"/>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IN" sz="2000" b="0" u="none" strike="noStrike" kern="1200" cap="none" spc="0" normalizeH="0" baseline="0" noProof="0">
                <a:ln>
                  <a:noFill/>
                </a:ln>
                <a:gradFill>
                  <a:gsLst>
                    <a:gs pos="27000">
                      <a:srgbClr val="FFFFFF"/>
                    </a:gs>
                    <a:gs pos="100000">
                      <a:srgbClr val="FFFFFF"/>
                    </a:gs>
                  </a:gsLst>
                  <a:path path="circle">
                    <a:fillToRect l="50000" t="-80000" r="50000" b="180000"/>
                  </a:path>
                </a:gradFill>
                <a:effectLst/>
                <a:uLnTx/>
                <a:uFillTx/>
                <a:latin typeface="Segoe UI Semilight"/>
                <a:cs typeface="Segoe UI Semibold"/>
              </a:rPr>
              <a:t>Identity &amp; access management</a:t>
            </a:r>
            <a:endParaRPr lang="en-US" sz="2000" b="0" u="none" strike="noStrike" kern="1200" cap="none" spc="0" normalizeH="0" baseline="0" noProof="0">
              <a:ln>
                <a:noFill/>
              </a:ln>
              <a:gradFill>
                <a:gsLst>
                  <a:gs pos="27000">
                    <a:srgbClr val="FFFFFF"/>
                  </a:gs>
                  <a:gs pos="100000">
                    <a:srgbClr val="FFFFFF"/>
                  </a:gs>
                </a:gsLst>
                <a:path path="circle">
                  <a:fillToRect l="50000" t="-80000" r="50000" b="180000"/>
                </a:path>
              </a:gradFill>
              <a:effectLst/>
              <a:uLnTx/>
              <a:uFillTx/>
              <a:latin typeface="Segoe UI Semilight"/>
              <a:cs typeface="Segoe UI Semibold"/>
            </a:endParaRPr>
          </a:p>
        </p:txBody>
      </p:sp>
      <p:sp>
        <p:nvSpPr>
          <p:cNvPr id="14" name="TextBox 13">
            <a:extLst>
              <a:ext uri="{FF2B5EF4-FFF2-40B4-BE49-F238E27FC236}">
                <a16:creationId xmlns:a16="http://schemas.microsoft.com/office/drawing/2014/main" id="{323C1DF7-9B6E-ED79-0A62-68B5E74BB46B}"/>
              </a:ext>
            </a:extLst>
          </p:cNvPr>
          <p:cNvSpPr txBox="1"/>
          <p:nvPr/>
        </p:nvSpPr>
        <p:spPr>
          <a:xfrm>
            <a:off x="1160802" y="2524839"/>
            <a:ext cx="2777104" cy="579646"/>
          </a:xfrm>
          <a:prstGeom prst="rect">
            <a:avLst/>
          </a:prstGeom>
          <a:noFill/>
        </p:spPr>
        <p:txBody>
          <a:bodyPr wrap="square" lIns="91440" tIns="45720" rIns="91440" bIns="45720" anchor="ctr">
            <a:spAutoFit/>
          </a:bodyPr>
          <a:lstStyle/>
          <a:p>
            <a:pPr>
              <a:spcBef>
                <a:spcPts val="200"/>
              </a:spcBef>
            </a:pPr>
            <a:r>
              <a:rPr lang="en-US">
                <a:cs typeface="Segoe UI"/>
              </a:rPr>
              <a:t>Microsoft Entra ID</a:t>
            </a:r>
          </a:p>
          <a:p>
            <a:pPr>
              <a:spcBef>
                <a:spcPts val="200"/>
              </a:spcBef>
            </a:pPr>
            <a:r>
              <a:rPr lang="en-US" sz="1200">
                <a:solidFill>
                  <a:schemeClr val="accent1"/>
                </a:solidFill>
                <a:cs typeface="Segoe UI"/>
              </a:rPr>
              <a:t>Formerly Azure AD</a:t>
            </a:r>
            <a:endParaRPr lang="en-US" sz="1200">
              <a:solidFill>
                <a:schemeClr val="accent1"/>
              </a:solidFill>
              <a:cs typeface="segoe ui semibold"/>
            </a:endParaRPr>
          </a:p>
        </p:txBody>
      </p:sp>
      <p:sp>
        <p:nvSpPr>
          <p:cNvPr id="16" name="TextBox 15">
            <a:extLst>
              <a:ext uri="{FF2B5EF4-FFF2-40B4-BE49-F238E27FC236}">
                <a16:creationId xmlns:a16="http://schemas.microsoft.com/office/drawing/2014/main" id="{FD95ED2C-55D2-0E99-8A40-978CE5D1A4F4}"/>
              </a:ext>
            </a:extLst>
          </p:cNvPr>
          <p:cNvSpPr txBox="1"/>
          <p:nvPr/>
        </p:nvSpPr>
        <p:spPr>
          <a:xfrm>
            <a:off x="1151319" y="3388670"/>
            <a:ext cx="1895160" cy="646331"/>
          </a:xfrm>
          <a:prstGeom prst="rect">
            <a:avLst/>
          </a:prstGeom>
          <a:noFill/>
        </p:spPr>
        <p:txBody>
          <a:bodyPr wrap="square" lIns="91440" tIns="45720" rIns="91440" bIns="45720" anchor="ctr">
            <a:spAutoFit/>
          </a:bodyPr>
          <a:lstStyle/>
          <a:p>
            <a:pPr>
              <a:spcBef>
                <a:spcPts val="1000"/>
              </a:spcBef>
              <a:spcAft>
                <a:spcPts val="2000"/>
              </a:spcAft>
            </a:pPr>
            <a:r>
              <a:rPr lang="en-US">
                <a:cs typeface="Segoe UI"/>
              </a:rPr>
              <a:t>Microsoft Entra ID Governance</a:t>
            </a:r>
            <a:endParaRPr lang="en-US">
              <a:cs typeface="segoe ui semibold"/>
            </a:endParaRPr>
          </a:p>
        </p:txBody>
      </p:sp>
      <p:sp>
        <p:nvSpPr>
          <p:cNvPr id="20" name="TextBox 19">
            <a:extLst>
              <a:ext uri="{FF2B5EF4-FFF2-40B4-BE49-F238E27FC236}">
                <a16:creationId xmlns:a16="http://schemas.microsoft.com/office/drawing/2014/main" id="{DA986B5C-602A-B0D8-4A45-7AA4E4EC2F1D}"/>
              </a:ext>
            </a:extLst>
          </p:cNvPr>
          <p:cNvSpPr txBox="1"/>
          <p:nvPr/>
        </p:nvSpPr>
        <p:spPr>
          <a:xfrm>
            <a:off x="1144335" y="4223051"/>
            <a:ext cx="2777104" cy="830997"/>
          </a:xfrm>
          <a:prstGeom prst="rect">
            <a:avLst/>
          </a:prstGeom>
          <a:noFill/>
        </p:spPr>
        <p:txBody>
          <a:bodyPr wrap="square" lIns="91440" tIns="45720" rIns="91440" bIns="45720" anchor="ctr">
            <a:spAutoFit/>
          </a:bodyPr>
          <a:lstStyle/>
          <a:p>
            <a:pPr marL="0" marR="0" lvl="0" indent="0" algn="l" defTabSz="914260" rtl="0" eaLnBrk="1" fontAlgn="auto" latinLnBrk="0" hangingPunct="1">
              <a:lnSpc>
                <a:spcPct val="100000"/>
              </a:lnSpc>
              <a:spcBef>
                <a:spcPts val="200"/>
              </a:spcBef>
              <a:spcAft>
                <a:spcPts val="0"/>
              </a:spcAft>
              <a:buClrTx/>
              <a:buSzTx/>
              <a:buFontTx/>
              <a:buNone/>
              <a:tabLst/>
              <a:defRPr/>
            </a:pPr>
            <a:r>
              <a:rPr lang="en-US">
                <a:cs typeface="Segoe UI"/>
              </a:rPr>
              <a:t>Microsoft Entra </a:t>
            </a:r>
            <a:br>
              <a:rPr lang="en-US">
                <a:cs typeface="Segoe UI"/>
              </a:rPr>
            </a:br>
            <a:r>
              <a:rPr lang="en-US">
                <a:cs typeface="Segoe UI"/>
              </a:rPr>
              <a:t>External ID</a:t>
            </a:r>
            <a:br>
              <a:rPr lang="en-US">
                <a:cs typeface="Segoe UI"/>
              </a:rPr>
            </a:br>
            <a:r>
              <a:rPr kumimoji="0" lang="en-US" sz="1200" b="0" i="0" u="none" strike="noStrike" kern="1200" cap="none" spc="0" normalizeH="0" baseline="0" noProof="0">
                <a:ln>
                  <a:noFill/>
                </a:ln>
                <a:solidFill>
                  <a:srgbClr val="0078D4"/>
                </a:solidFill>
                <a:effectLst/>
                <a:uLnTx/>
                <a:uFillTx/>
                <a:latin typeface="Segoe UI"/>
                <a:ea typeface="+mn-ea"/>
                <a:cs typeface="Segoe UI"/>
              </a:rPr>
              <a:t>Formerly Azure AD External Identities</a:t>
            </a:r>
            <a:endParaRPr kumimoji="0" lang="en-US" sz="1400" b="0" i="0" u="none" strike="noStrike" kern="1200" cap="none" spc="0" normalizeH="0" baseline="0" noProof="0">
              <a:ln>
                <a:noFill/>
              </a:ln>
              <a:solidFill>
                <a:srgbClr val="0078D4"/>
              </a:solidFill>
              <a:effectLst/>
              <a:uLnTx/>
              <a:uFillTx/>
              <a:latin typeface="Segoe UI"/>
              <a:ea typeface="+mn-ea"/>
              <a:cs typeface="segoe ui semibold"/>
            </a:endParaRPr>
          </a:p>
        </p:txBody>
      </p:sp>
      <p:sp>
        <p:nvSpPr>
          <p:cNvPr id="7" name="Rectangle: Rounded Corners 132">
            <a:extLst>
              <a:ext uri="{FF2B5EF4-FFF2-40B4-BE49-F238E27FC236}">
                <a16:creationId xmlns:a16="http://schemas.microsoft.com/office/drawing/2014/main" id="{851F0C13-3539-ACDE-824B-839404AEDAC3}"/>
              </a:ext>
            </a:extLst>
          </p:cNvPr>
          <p:cNvSpPr/>
          <p:nvPr/>
        </p:nvSpPr>
        <p:spPr bwMode="auto">
          <a:xfrm>
            <a:off x="4335890" y="1435100"/>
            <a:ext cx="3520220" cy="761349"/>
          </a:xfrm>
          <a:prstGeom prst="roundRect">
            <a:avLst>
              <a:gd name="adj" fmla="val 50000"/>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IN" sz="2000" b="0" u="none" strike="noStrike" kern="1200" cap="none" spc="0" normalizeH="0" baseline="0" noProof="0">
                <a:ln>
                  <a:noFill/>
                </a:ln>
                <a:gradFill>
                  <a:gsLst>
                    <a:gs pos="27000">
                      <a:srgbClr val="FFFFFF"/>
                    </a:gs>
                    <a:gs pos="100000">
                      <a:srgbClr val="FFFFFF"/>
                    </a:gs>
                  </a:gsLst>
                  <a:path path="circle">
                    <a:fillToRect l="50000" t="-80000" r="50000" b="180000"/>
                  </a:path>
                </a:gradFill>
                <a:effectLst/>
                <a:uLnTx/>
                <a:uFillTx/>
                <a:latin typeface="Segoe UI Semilight"/>
                <a:cs typeface="Segoe UI Semibold"/>
              </a:rPr>
              <a:t>New Identity categories</a:t>
            </a:r>
            <a:endParaRPr lang="en-US" sz="2000" b="0" u="none" strike="noStrike" kern="1200" cap="none" spc="0" normalizeH="0" baseline="0" noProof="0">
              <a:ln>
                <a:noFill/>
              </a:ln>
              <a:gradFill>
                <a:gsLst>
                  <a:gs pos="27000">
                    <a:srgbClr val="FFFFFF"/>
                  </a:gs>
                  <a:gs pos="100000">
                    <a:srgbClr val="FFFFFF"/>
                  </a:gs>
                </a:gsLst>
                <a:path path="circle">
                  <a:fillToRect l="50000" t="-80000" r="50000" b="180000"/>
                </a:path>
              </a:gradFill>
              <a:effectLst/>
              <a:uLnTx/>
              <a:uFillTx/>
              <a:latin typeface="Segoe UI Semilight"/>
              <a:cs typeface="Segoe UI Semibold"/>
            </a:endParaRPr>
          </a:p>
        </p:txBody>
      </p:sp>
      <p:sp>
        <p:nvSpPr>
          <p:cNvPr id="21" name="TextBox 20">
            <a:extLst>
              <a:ext uri="{FF2B5EF4-FFF2-40B4-BE49-F238E27FC236}">
                <a16:creationId xmlns:a16="http://schemas.microsoft.com/office/drawing/2014/main" id="{CFEB764D-ADD7-E517-261E-4A943415A978}"/>
              </a:ext>
            </a:extLst>
          </p:cNvPr>
          <p:cNvSpPr txBox="1"/>
          <p:nvPr/>
        </p:nvSpPr>
        <p:spPr>
          <a:xfrm>
            <a:off x="4942170" y="2497363"/>
            <a:ext cx="2777104" cy="646331"/>
          </a:xfrm>
          <a:prstGeom prst="rect">
            <a:avLst/>
          </a:prstGeom>
          <a:noFill/>
        </p:spPr>
        <p:txBody>
          <a:bodyPr wrap="square" lIns="91440" tIns="45720" rIns="91440" bIns="45720" anchor="ctr">
            <a:spAutoFit/>
          </a:bodyPr>
          <a:lstStyle/>
          <a:p>
            <a:pPr>
              <a:spcBef>
                <a:spcPts val="1000"/>
              </a:spcBef>
              <a:spcAft>
                <a:spcPts val="2000"/>
              </a:spcAft>
            </a:pPr>
            <a:r>
              <a:rPr lang="en-US">
                <a:cs typeface="Segoe UI"/>
              </a:rPr>
              <a:t>Microsoft Entra </a:t>
            </a:r>
            <a:br>
              <a:rPr lang="en-US">
                <a:cs typeface="Segoe UI"/>
              </a:rPr>
            </a:br>
            <a:r>
              <a:rPr lang="en-US">
                <a:cs typeface="Segoe UI"/>
              </a:rPr>
              <a:t>Verified ID</a:t>
            </a:r>
            <a:endParaRPr lang="en-US">
              <a:cs typeface="segoe ui semibold"/>
            </a:endParaRPr>
          </a:p>
        </p:txBody>
      </p:sp>
      <p:sp>
        <p:nvSpPr>
          <p:cNvPr id="22" name="TextBox 21">
            <a:extLst>
              <a:ext uri="{FF2B5EF4-FFF2-40B4-BE49-F238E27FC236}">
                <a16:creationId xmlns:a16="http://schemas.microsoft.com/office/drawing/2014/main" id="{21B55E74-6690-B49B-D3FA-BBE29358EEF1}"/>
              </a:ext>
            </a:extLst>
          </p:cNvPr>
          <p:cNvSpPr txBox="1"/>
          <p:nvPr/>
        </p:nvSpPr>
        <p:spPr>
          <a:xfrm>
            <a:off x="4942171" y="3424077"/>
            <a:ext cx="2777103" cy="646331"/>
          </a:xfrm>
          <a:prstGeom prst="rect">
            <a:avLst/>
          </a:prstGeom>
          <a:noFill/>
        </p:spPr>
        <p:txBody>
          <a:bodyPr wrap="square" lIns="91440" tIns="45720" rIns="91440" bIns="45720" anchor="ctr">
            <a:spAutoFit/>
          </a:bodyPr>
          <a:lstStyle/>
          <a:p>
            <a:pPr>
              <a:spcBef>
                <a:spcPts val="1000"/>
              </a:spcBef>
              <a:spcAft>
                <a:spcPts val="2000"/>
              </a:spcAft>
            </a:pPr>
            <a:r>
              <a:rPr lang="en-US">
                <a:cs typeface="Segoe UI"/>
              </a:rPr>
              <a:t>Microsoft Entra Permissions Management</a:t>
            </a:r>
            <a:endParaRPr lang="en-US">
              <a:cs typeface="segoe ui semibold"/>
            </a:endParaRPr>
          </a:p>
        </p:txBody>
      </p:sp>
      <p:sp>
        <p:nvSpPr>
          <p:cNvPr id="30" name="TextBox 29">
            <a:extLst>
              <a:ext uri="{FF2B5EF4-FFF2-40B4-BE49-F238E27FC236}">
                <a16:creationId xmlns:a16="http://schemas.microsoft.com/office/drawing/2014/main" id="{920138C5-E062-74AC-5865-9E70FA021E56}"/>
              </a:ext>
            </a:extLst>
          </p:cNvPr>
          <p:cNvSpPr txBox="1"/>
          <p:nvPr/>
        </p:nvSpPr>
        <p:spPr>
          <a:xfrm>
            <a:off x="4942171" y="4350789"/>
            <a:ext cx="2777104" cy="646331"/>
          </a:xfrm>
          <a:prstGeom prst="rect">
            <a:avLst/>
          </a:prstGeom>
          <a:noFill/>
        </p:spPr>
        <p:txBody>
          <a:bodyPr wrap="square" lIns="91440" tIns="45720" rIns="91440" bIns="45720" anchor="ctr">
            <a:spAutoFit/>
          </a:bodyPr>
          <a:lstStyle/>
          <a:p>
            <a:pPr>
              <a:spcBef>
                <a:spcPts val="1000"/>
              </a:spcBef>
              <a:spcAft>
                <a:spcPts val="2000"/>
              </a:spcAft>
            </a:pPr>
            <a:r>
              <a:rPr lang="en-US">
                <a:cs typeface="Segoe UI"/>
              </a:rPr>
              <a:t>Microsoft Entra </a:t>
            </a:r>
            <a:br>
              <a:rPr lang="en-US">
                <a:cs typeface="Segoe UI"/>
              </a:rPr>
            </a:br>
            <a:r>
              <a:rPr lang="en-US">
                <a:cs typeface="Segoe UI"/>
              </a:rPr>
              <a:t>Workload ID</a:t>
            </a:r>
            <a:endParaRPr lang="en-US">
              <a:cs typeface="segoe ui semibold"/>
            </a:endParaRPr>
          </a:p>
        </p:txBody>
      </p:sp>
      <p:sp>
        <p:nvSpPr>
          <p:cNvPr id="8" name="Rectangle: Rounded Corners 132">
            <a:extLst>
              <a:ext uri="{FF2B5EF4-FFF2-40B4-BE49-F238E27FC236}">
                <a16:creationId xmlns:a16="http://schemas.microsoft.com/office/drawing/2014/main" id="{C06AA3FA-24E6-C3B1-EF93-DA3B08D39D5F}"/>
              </a:ext>
            </a:extLst>
          </p:cNvPr>
          <p:cNvSpPr/>
          <p:nvPr/>
        </p:nvSpPr>
        <p:spPr bwMode="auto">
          <a:xfrm>
            <a:off x="8085332" y="1435100"/>
            <a:ext cx="3520220" cy="761349"/>
          </a:xfrm>
          <a:prstGeom prst="roundRect">
            <a:avLst>
              <a:gd name="adj" fmla="val 50000"/>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en-IN" sz="2000" b="0" u="none" strike="noStrike" kern="1200" cap="none" spc="0" normalizeH="0" baseline="0" noProof="0">
                <a:ln>
                  <a:noFill/>
                </a:ln>
                <a:solidFill>
                  <a:schemeClr val="tx1"/>
                </a:solidFill>
                <a:effectLst/>
                <a:uLnTx/>
                <a:uFillTx/>
                <a:latin typeface="Segoe UI Semilight"/>
                <a:cs typeface="Segoe UI Semibold"/>
              </a:rPr>
              <a:t>Network Access</a:t>
            </a:r>
            <a:endParaRPr lang="en-US" sz="2000" b="0" u="none" strike="noStrike" kern="1200" cap="none" spc="0" normalizeH="0" baseline="0" noProof="0">
              <a:ln>
                <a:noFill/>
              </a:ln>
              <a:solidFill>
                <a:schemeClr val="tx1"/>
              </a:solidFill>
              <a:effectLst/>
              <a:uLnTx/>
              <a:uFillTx/>
              <a:latin typeface="Segoe UI Semilight"/>
              <a:cs typeface="Segoe UI Semibold"/>
            </a:endParaRPr>
          </a:p>
        </p:txBody>
      </p:sp>
      <p:sp>
        <p:nvSpPr>
          <p:cNvPr id="28" name="TextBox 27">
            <a:extLst>
              <a:ext uri="{FF2B5EF4-FFF2-40B4-BE49-F238E27FC236}">
                <a16:creationId xmlns:a16="http://schemas.microsoft.com/office/drawing/2014/main" id="{F1784681-70DA-705C-D921-E322B9966BAF}"/>
              </a:ext>
            </a:extLst>
          </p:cNvPr>
          <p:cNvSpPr txBox="1"/>
          <p:nvPr/>
        </p:nvSpPr>
        <p:spPr>
          <a:xfrm>
            <a:off x="8657258" y="2497363"/>
            <a:ext cx="2777104" cy="646331"/>
          </a:xfrm>
          <a:prstGeom prst="rect">
            <a:avLst/>
          </a:prstGeom>
          <a:noFill/>
        </p:spPr>
        <p:txBody>
          <a:bodyPr wrap="square" lIns="91440" tIns="45720" rIns="91440" bIns="45720" anchor="ctr">
            <a:spAutoFit/>
          </a:bodyPr>
          <a:lstStyle/>
          <a:p>
            <a:pPr>
              <a:spcBef>
                <a:spcPts val="1000"/>
              </a:spcBef>
              <a:spcAft>
                <a:spcPts val="2000"/>
              </a:spcAft>
            </a:pPr>
            <a:r>
              <a:rPr lang="en-US">
                <a:cs typeface="Segoe UI"/>
              </a:rPr>
              <a:t>Microsoft Entra </a:t>
            </a:r>
            <a:br>
              <a:rPr lang="en-US">
                <a:cs typeface="Segoe UI"/>
              </a:rPr>
            </a:br>
            <a:r>
              <a:rPr lang="en-US">
                <a:cs typeface="Segoe UI"/>
              </a:rPr>
              <a:t>Internet Access</a:t>
            </a:r>
            <a:endParaRPr lang="en-US">
              <a:cs typeface="segoe ui semibold"/>
            </a:endParaRPr>
          </a:p>
        </p:txBody>
      </p:sp>
      <p:sp>
        <p:nvSpPr>
          <p:cNvPr id="29" name="TextBox 28">
            <a:extLst>
              <a:ext uri="{FF2B5EF4-FFF2-40B4-BE49-F238E27FC236}">
                <a16:creationId xmlns:a16="http://schemas.microsoft.com/office/drawing/2014/main" id="{A2C01F6D-AC89-B906-0F8C-05BCEE000AC4}"/>
              </a:ext>
            </a:extLst>
          </p:cNvPr>
          <p:cNvSpPr txBox="1"/>
          <p:nvPr/>
        </p:nvSpPr>
        <p:spPr>
          <a:xfrm>
            <a:off x="8657257" y="3388670"/>
            <a:ext cx="2777104" cy="646331"/>
          </a:xfrm>
          <a:prstGeom prst="rect">
            <a:avLst/>
          </a:prstGeom>
          <a:noFill/>
        </p:spPr>
        <p:txBody>
          <a:bodyPr wrap="square" lIns="91440" tIns="45720" rIns="91440" bIns="45720" anchor="ctr">
            <a:spAutoFit/>
          </a:bodyPr>
          <a:lstStyle/>
          <a:p>
            <a:pPr>
              <a:spcBef>
                <a:spcPts val="1000"/>
              </a:spcBef>
              <a:spcAft>
                <a:spcPts val="2000"/>
              </a:spcAft>
            </a:pPr>
            <a:r>
              <a:rPr lang="en-US">
                <a:cs typeface="Segoe UI"/>
              </a:rPr>
              <a:t>Microsoft Entra </a:t>
            </a:r>
            <a:br>
              <a:rPr lang="en-US">
                <a:cs typeface="Segoe UI"/>
              </a:rPr>
            </a:br>
            <a:r>
              <a:rPr lang="en-US">
                <a:cs typeface="Segoe UI"/>
              </a:rPr>
              <a:t>Private Access</a:t>
            </a:r>
            <a:endParaRPr lang="en-US">
              <a:cs typeface="segoe ui semibold"/>
            </a:endParaRPr>
          </a:p>
        </p:txBody>
      </p:sp>
      <p:grpSp>
        <p:nvGrpSpPr>
          <p:cNvPr id="23" name="Group 22">
            <a:extLst>
              <a:ext uri="{FF2B5EF4-FFF2-40B4-BE49-F238E27FC236}">
                <a16:creationId xmlns:a16="http://schemas.microsoft.com/office/drawing/2014/main" id="{6A4906DD-9DD0-A275-B025-764D79BF4931}"/>
              </a:ext>
              <a:ext uri="{C183D7F6-B498-43B3-948B-1728B52AA6E4}">
                <adec:decorative xmlns:adec="http://schemas.microsoft.com/office/drawing/2017/decorative" val="1"/>
              </a:ext>
            </a:extLst>
          </p:cNvPr>
          <p:cNvGrpSpPr/>
          <p:nvPr/>
        </p:nvGrpSpPr>
        <p:grpSpPr>
          <a:xfrm>
            <a:off x="8273825" y="2580173"/>
            <a:ext cx="287734" cy="234491"/>
            <a:chOff x="8418791" y="2596797"/>
            <a:chExt cx="287734" cy="234491"/>
          </a:xfrm>
        </p:grpSpPr>
        <p:sp>
          <p:nvSpPr>
            <p:cNvPr id="4" name="Graphic 4">
              <a:extLst>
                <a:ext uri="{FF2B5EF4-FFF2-40B4-BE49-F238E27FC236}">
                  <a16:creationId xmlns:a16="http://schemas.microsoft.com/office/drawing/2014/main" id="{88450152-DC1A-C0B6-24FF-9BB8209E7FD6}"/>
                </a:ext>
              </a:extLst>
            </p:cNvPr>
            <p:cNvSpPr/>
            <p:nvPr/>
          </p:nvSpPr>
          <p:spPr>
            <a:xfrm>
              <a:off x="8418791" y="2596797"/>
              <a:ext cx="143867" cy="234489"/>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9525" cap="flat">
              <a:noFill/>
              <a:prstDash val="solid"/>
              <a:miter/>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2F2F2F"/>
                </a:solidFill>
                <a:effectLst/>
                <a:uLnTx/>
                <a:uFillTx/>
                <a:latin typeface="Segoe UI"/>
                <a:ea typeface="+mn-ea"/>
                <a:cs typeface="+mn-cs"/>
              </a:endParaRPr>
            </a:p>
          </p:txBody>
        </p:sp>
        <p:sp>
          <p:nvSpPr>
            <p:cNvPr id="5" name="Graphic 4">
              <a:extLst>
                <a:ext uri="{FF2B5EF4-FFF2-40B4-BE49-F238E27FC236}">
                  <a16:creationId xmlns:a16="http://schemas.microsoft.com/office/drawing/2014/main" id="{06FCEE47-A208-307B-2D33-038CA0132A22}"/>
                </a:ext>
              </a:extLst>
            </p:cNvPr>
            <p:cNvSpPr/>
            <p:nvPr/>
          </p:nvSpPr>
          <p:spPr>
            <a:xfrm>
              <a:off x="8562658" y="2596799"/>
              <a:ext cx="143867" cy="234489"/>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9525" cap="flat">
              <a:noFill/>
              <a:prstDash val="solid"/>
              <a:miter/>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2F2F2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6967765B-66F6-213D-236C-AA7F88B9A530}"/>
              </a:ext>
              <a:ext uri="{C183D7F6-B498-43B3-948B-1728B52AA6E4}">
                <adec:decorative xmlns:adec="http://schemas.microsoft.com/office/drawing/2017/decorative" val="1"/>
              </a:ext>
            </a:extLst>
          </p:cNvPr>
          <p:cNvGrpSpPr/>
          <p:nvPr/>
        </p:nvGrpSpPr>
        <p:grpSpPr>
          <a:xfrm>
            <a:off x="8273825" y="3456091"/>
            <a:ext cx="287734" cy="234491"/>
            <a:chOff x="8418791" y="3638787"/>
            <a:chExt cx="287734" cy="234491"/>
          </a:xfrm>
        </p:grpSpPr>
        <p:sp>
          <p:nvSpPr>
            <p:cNvPr id="6" name="Graphic 4">
              <a:extLst>
                <a:ext uri="{FF2B5EF4-FFF2-40B4-BE49-F238E27FC236}">
                  <a16:creationId xmlns:a16="http://schemas.microsoft.com/office/drawing/2014/main" id="{261D9EE9-094D-064B-9AF4-C31ED7BFF2D4}"/>
                </a:ext>
              </a:extLst>
            </p:cNvPr>
            <p:cNvSpPr/>
            <p:nvPr/>
          </p:nvSpPr>
          <p:spPr>
            <a:xfrm>
              <a:off x="8418791" y="3638787"/>
              <a:ext cx="143867" cy="234489"/>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9525" cap="flat">
              <a:noFill/>
              <a:prstDash val="solid"/>
              <a:miter/>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2F2F2F"/>
                </a:solidFill>
                <a:effectLst/>
                <a:uLnTx/>
                <a:uFillTx/>
                <a:latin typeface="Segoe UI"/>
                <a:ea typeface="+mn-ea"/>
                <a:cs typeface="+mn-cs"/>
              </a:endParaRPr>
            </a:p>
          </p:txBody>
        </p:sp>
        <p:sp>
          <p:nvSpPr>
            <p:cNvPr id="32" name="Graphic 4">
              <a:extLst>
                <a:ext uri="{FF2B5EF4-FFF2-40B4-BE49-F238E27FC236}">
                  <a16:creationId xmlns:a16="http://schemas.microsoft.com/office/drawing/2014/main" id="{3DADADBF-1E8D-AC7B-A8E6-50DB3A25499F}"/>
                </a:ext>
              </a:extLst>
            </p:cNvPr>
            <p:cNvSpPr/>
            <p:nvPr/>
          </p:nvSpPr>
          <p:spPr>
            <a:xfrm>
              <a:off x="8562658" y="3638789"/>
              <a:ext cx="143867" cy="234489"/>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B900"/>
            </a:solidFill>
            <a:ln w="9525" cap="flat">
              <a:noFill/>
              <a:prstDash val="solid"/>
              <a:miter/>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2F2F2F"/>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476E3451-478C-A45F-0874-C5BDC887F5DC}"/>
              </a:ext>
              <a:ext uri="{C183D7F6-B498-43B3-948B-1728B52AA6E4}">
                <adec:decorative xmlns:adec="http://schemas.microsoft.com/office/drawing/2017/decorative" val="1"/>
              </a:ext>
            </a:extLst>
          </p:cNvPr>
          <p:cNvGrpSpPr/>
          <p:nvPr/>
        </p:nvGrpSpPr>
        <p:grpSpPr>
          <a:xfrm>
            <a:off x="4500298" y="2564784"/>
            <a:ext cx="287734" cy="234491"/>
            <a:chOff x="4645264" y="3638787"/>
            <a:chExt cx="287734" cy="234491"/>
          </a:xfrm>
        </p:grpSpPr>
        <p:sp>
          <p:nvSpPr>
            <p:cNvPr id="41" name="Graphic 4">
              <a:extLst>
                <a:ext uri="{FF2B5EF4-FFF2-40B4-BE49-F238E27FC236}">
                  <a16:creationId xmlns:a16="http://schemas.microsoft.com/office/drawing/2014/main" id="{6BC3B862-2A73-EF6E-0D6B-3F2F43D05291}"/>
                </a:ext>
              </a:extLst>
            </p:cNvPr>
            <p:cNvSpPr/>
            <p:nvPr/>
          </p:nvSpPr>
          <p:spPr>
            <a:xfrm>
              <a:off x="4645264" y="3638787"/>
              <a:ext cx="143867" cy="234489"/>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3"/>
            </a:solidFill>
            <a:ln w="9525" cap="flat">
              <a:noFill/>
              <a:prstDash val="solid"/>
              <a:miter/>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2F2F2F"/>
                </a:solidFill>
                <a:effectLst/>
                <a:uLnTx/>
                <a:uFillTx/>
                <a:latin typeface="Segoe UI"/>
                <a:ea typeface="+mn-ea"/>
                <a:cs typeface="+mn-cs"/>
              </a:endParaRPr>
            </a:p>
          </p:txBody>
        </p:sp>
        <p:sp>
          <p:nvSpPr>
            <p:cNvPr id="42" name="Graphic 4">
              <a:extLst>
                <a:ext uri="{FF2B5EF4-FFF2-40B4-BE49-F238E27FC236}">
                  <a16:creationId xmlns:a16="http://schemas.microsoft.com/office/drawing/2014/main" id="{B509F2CD-0171-9A81-B656-E3E771CC957C}"/>
                </a:ext>
              </a:extLst>
            </p:cNvPr>
            <p:cNvSpPr/>
            <p:nvPr/>
          </p:nvSpPr>
          <p:spPr>
            <a:xfrm>
              <a:off x="4789131" y="3638789"/>
              <a:ext cx="143867" cy="234489"/>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3"/>
            </a:solidFill>
            <a:ln w="9525" cap="flat">
              <a:noFill/>
              <a:prstDash val="solid"/>
              <a:miter/>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2F2F2F"/>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C69D4D46-C656-8A17-D639-907FB7003FF8}"/>
              </a:ext>
              <a:ext uri="{C183D7F6-B498-43B3-948B-1728B52AA6E4}">
                <adec:decorative xmlns:adec="http://schemas.microsoft.com/office/drawing/2017/decorative" val="1"/>
              </a:ext>
            </a:extLst>
          </p:cNvPr>
          <p:cNvGrpSpPr/>
          <p:nvPr/>
        </p:nvGrpSpPr>
        <p:grpSpPr>
          <a:xfrm>
            <a:off x="4500298" y="3491498"/>
            <a:ext cx="287734" cy="234491"/>
            <a:chOff x="4645264" y="4478760"/>
            <a:chExt cx="287734" cy="234491"/>
          </a:xfrm>
        </p:grpSpPr>
        <p:sp>
          <p:nvSpPr>
            <p:cNvPr id="43" name="Graphic 4">
              <a:extLst>
                <a:ext uri="{FF2B5EF4-FFF2-40B4-BE49-F238E27FC236}">
                  <a16:creationId xmlns:a16="http://schemas.microsoft.com/office/drawing/2014/main" id="{ADAFFBEC-3D22-B300-EC28-39F8319CF484}"/>
                </a:ext>
              </a:extLst>
            </p:cNvPr>
            <p:cNvSpPr/>
            <p:nvPr/>
          </p:nvSpPr>
          <p:spPr>
            <a:xfrm>
              <a:off x="4645264" y="4478760"/>
              <a:ext cx="143867" cy="234489"/>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3"/>
            </a:solidFill>
            <a:ln w="9525" cap="flat">
              <a:noFill/>
              <a:prstDash val="solid"/>
              <a:miter/>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2F2F2F"/>
                </a:solidFill>
                <a:effectLst/>
                <a:uLnTx/>
                <a:uFillTx/>
                <a:latin typeface="Segoe UI"/>
                <a:ea typeface="+mn-ea"/>
                <a:cs typeface="+mn-cs"/>
              </a:endParaRPr>
            </a:p>
          </p:txBody>
        </p:sp>
        <p:sp>
          <p:nvSpPr>
            <p:cNvPr id="44" name="Graphic 4">
              <a:extLst>
                <a:ext uri="{FF2B5EF4-FFF2-40B4-BE49-F238E27FC236}">
                  <a16:creationId xmlns:a16="http://schemas.microsoft.com/office/drawing/2014/main" id="{B9638427-B9F0-0F54-82E1-F949025069B1}"/>
                </a:ext>
              </a:extLst>
            </p:cNvPr>
            <p:cNvSpPr/>
            <p:nvPr/>
          </p:nvSpPr>
          <p:spPr>
            <a:xfrm>
              <a:off x="4789131" y="4478762"/>
              <a:ext cx="143867" cy="234489"/>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3"/>
            </a:solidFill>
            <a:ln w="9525" cap="flat">
              <a:noFill/>
              <a:prstDash val="solid"/>
              <a:miter/>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2F2F2F"/>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796A85B2-68E5-994C-2885-1783A6E75A0A}"/>
              </a:ext>
              <a:ext uri="{C183D7F6-B498-43B3-948B-1728B52AA6E4}">
                <adec:decorative xmlns:adec="http://schemas.microsoft.com/office/drawing/2017/decorative" val="1"/>
              </a:ext>
            </a:extLst>
          </p:cNvPr>
          <p:cNvGrpSpPr/>
          <p:nvPr/>
        </p:nvGrpSpPr>
        <p:grpSpPr>
          <a:xfrm>
            <a:off x="4500298" y="4418210"/>
            <a:ext cx="287734" cy="234491"/>
            <a:chOff x="4645264" y="5637713"/>
            <a:chExt cx="287734" cy="234491"/>
          </a:xfrm>
        </p:grpSpPr>
        <p:sp>
          <p:nvSpPr>
            <p:cNvPr id="45" name="Graphic 4">
              <a:extLst>
                <a:ext uri="{FF2B5EF4-FFF2-40B4-BE49-F238E27FC236}">
                  <a16:creationId xmlns:a16="http://schemas.microsoft.com/office/drawing/2014/main" id="{C8BC69B3-9B39-7C9C-8849-FC48FD0B183F}"/>
                </a:ext>
              </a:extLst>
            </p:cNvPr>
            <p:cNvSpPr/>
            <p:nvPr/>
          </p:nvSpPr>
          <p:spPr>
            <a:xfrm>
              <a:off x="4645264" y="5637713"/>
              <a:ext cx="143867" cy="234489"/>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3"/>
            </a:solidFill>
            <a:ln w="9525" cap="flat">
              <a:noFill/>
              <a:prstDash val="solid"/>
              <a:miter/>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2F2F2F"/>
                </a:solidFill>
                <a:effectLst/>
                <a:uLnTx/>
                <a:uFillTx/>
                <a:latin typeface="Segoe UI"/>
                <a:ea typeface="+mn-ea"/>
                <a:cs typeface="+mn-cs"/>
              </a:endParaRPr>
            </a:p>
          </p:txBody>
        </p:sp>
        <p:sp>
          <p:nvSpPr>
            <p:cNvPr id="46" name="Graphic 4">
              <a:extLst>
                <a:ext uri="{FF2B5EF4-FFF2-40B4-BE49-F238E27FC236}">
                  <a16:creationId xmlns:a16="http://schemas.microsoft.com/office/drawing/2014/main" id="{932DF55B-7862-12C0-12E2-C742AA50446C}"/>
                </a:ext>
              </a:extLst>
            </p:cNvPr>
            <p:cNvSpPr/>
            <p:nvPr/>
          </p:nvSpPr>
          <p:spPr>
            <a:xfrm>
              <a:off x="4789131" y="5637715"/>
              <a:ext cx="143867" cy="234489"/>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3"/>
            </a:solidFill>
            <a:ln w="9525" cap="flat">
              <a:noFill/>
              <a:prstDash val="solid"/>
              <a:miter/>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2F2F2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1769DE0D-2DE0-ED22-1BCC-0B7D86DB0850}"/>
              </a:ext>
              <a:ext uri="{C183D7F6-B498-43B3-948B-1728B52AA6E4}">
                <adec:decorative xmlns:adec="http://schemas.microsoft.com/office/drawing/2017/decorative" val="1"/>
              </a:ext>
            </a:extLst>
          </p:cNvPr>
          <p:cNvGrpSpPr/>
          <p:nvPr/>
        </p:nvGrpSpPr>
        <p:grpSpPr>
          <a:xfrm>
            <a:off x="757638" y="2580173"/>
            <a:ext cx="287734" cy="234491"/>
            <a:chOff x="902604" y="2596797"/>
            <a:chExt cx="287734" cy="234491"/>
          </a:xfrm>
        </p:grpSpPr>
        <p:sp>
          <p:nvSpPr>
            <p:cNvPr id="47" name="Graphic 4">
              <a:extLst>
                <a:ext uri="{FF2B5EF4-FFF2-40B4-BE49-F238E27FC236}">
                  <a16:creationId xmlns:a16="http://schemas.microsoft.com/office/drawing/2014/main" id="{DD2C9E7D-BB55-CDF1-551E-0A21BAF7F1E1}"/>
                </a:ext>
              </a:extLst>
            </p:cNvPr>
            <p:cNvSpPr/>
            <p:nvPr/>
          </p:nvSpPr>
          <p:spPr>
            <a:xfrm>
              <a:off x="902604" y="2596797"/>
              <a:ext cx="143867" cy="234489"/>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1"/>
            </a:solidFill>
            <a:ln w="9525" cap="flat">
              <a:noFill/>
              <a:prstDash val="solid"/>
              <a:miter/>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2F2F2F"/>
                </a:solidFill>
                <a:effectLst/>
                <a:uLnTx/>
                <a:uFillTx/>
                <a:latin typeface="Segoe UI"/>
                <a:ea typeface="+mn-ea"/>
                <a:cs typeface="+mn-cs"/>
              </a:endParaRPr>
            </a:p>
          </p:txBody>
        </p:sp>
        <p:sp>
          <p:nvSpPr>
            <p:cNvPr id="48" name="Graphic 4">
              <a:extLst>
                <a:ext uri="{FF2B5EF4-FFF2-40B4-BE49-F238E27FC236}">
                  <a16:creationId xmlns:a16="http://schemas.microsoft.com/office/drawing/2014/main" id="{2EFEAC22-3E98-D5EE-06E0-4B22F21038E0}"/>
                </a:ext>
              </a:extLst>
            </p:cNvPr>
            <p:cNvSpPr/>
            <p:nvPr/>
          </p:nvSpPr>
          <p:spPr>
            <a:xfrm>
              <a:off x="1046471" y="2596799"/>
              <a:ext cx="143867" cy="234489"/>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1"/>
            </a:solidFill>
            <a:ln w="9525" cap="flat">
              <a:noFill/>
              <a:prstDash val="solid"/>
              <a:miter/>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2F2F2F"/>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D07378A3-6D12-59B1-FA7F-B45BE44DC2F9}"/>
              </a:ext>
              <a:ext uri="{C183D7F6-B498-43B3-948B-1728B52AA6E4}">
                <adec:decorative xmlns:adec="http://schemas.microsoft.com/office/drawing/2017/decorative" val="1"/>
              </a:ext>
            </a:extLst>
          </p:cNvPr>
          <p:cNvGrpSpPr/>
          <p:nvPr/>
        </p:nvGrpSpPr>
        <p:grpSpPr>
          <a:xfrm>
            <a:off x="757638" y="3456091"/>
            <a:ext cx="287734" cy="234491"/>
            <a:chOff x="902604" y="3638787"/>
            <a:chExt cx="287734" cy="234491"/>
          </a:xfrm>
        </p:grpSpPr>
        <p:sp>
          <p:nvSpPr>
            <p:cNvPr id="49" name="Graphic 4">
              <a:extLst>
                <a:ext uri="{FF2B5EF4-FFF2-40B4-BE49-F238E27FC236}">
                  <a16:creationId xmlns:a16="http://schemas.microsoft.com/office/drawing/2014/main" id="{3E0570EE-E2FD-03B2-4FD9-1A7430A09A76}"/>
                </a:ext>
              </a:extLst>
            </p:cNvPr>
            <p:cNvSpPr/>
            <p:nvPr/>
          </p:nvSpPr>
          <p:spPr>
            <a:xfrm>
              <a:off x="902604" y="3638787"/>
              <a:ext cx="143867" cy="234489"/>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1"/>
            </a:solidFill>
            <a:ln w="9525" cap="flat">
              <a:noFill/>
              <a:prstDash val="solid"/>
              <a:miter/>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2F2F2F"/>
                </a:solidFill>
                <a:effectLst/>
                <a:uLnTx/>
                <a:uFillTx/>
                <a:latin typeface="Segoe UI"/>
                <a:ea typeface="+mn-ea"/>
                <a:cs typeface="+mn-cs"/>
              </a:endParaRPr>
            </a:p>
          </p:txBody>
        </p:sp>
        <p:sp>
          <p:nvSpPr>
            <p:cNvPr id="50" name="Graphic 4">
              <a:extLst>
                <a:ext uri="{FF2B5EF4-FFF2-40B4-BE49-F238E27FC236}">
                  <a16:creationId xmlns:a16="http://schemas.microsoft.com/office/drawing/2014/main" id="{DDC44CFE-445C-E181-4A1E-55E4141A112B}"/>
                </a:ext>
              </a:extLst>
            </p:cNvPr>
            <p:cNvSpPr/>
            <p:nvPr/>
          </p:nvSpPr>
          <p:spPr>
            <a:xfrm>
              <a:off x="1046471" y="3638789"/>
              <a:ext cx="143867" cy="234489"/>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1"/>
            </a:solidFill>
            <a:ln w="9525" cap="flat">
              <a:noFill/>
              <a:prstDash val="solid"/>
              <a:miter/>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2F2F2F"/>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8B7F8340-4E81-6A8D-4278-A824074678C6}"/>
              </a:ext>
              <a:ext uri="{C183D7F6-B498-43B3-948B-1728B52AA6E4}">
                <adec:decorative xmlns:adec="http://schemas.microsoft.com/office/drawing/2017/decorative" val="1"/>
              </a:ext>
            </a:extLst>
          </p:cNvPr>
          <p:cNvGrpSpPr/>
          <p:nvPr/>
        </p:nvGrpSpPr>
        <p:grpSpPr>
          <a:xfrm>
            <a:off x="757638" y="4382805"/>
            <a:ext cx="287734" cy="234491"/>
            <a:chOff x="902604" y="4531925"/>
            <a:chExt cx="287734" cy="234491"/>
          </a:xfrm>
        </p:grpSpPr>
        <p:sp>
          <p:nvSpPr>
            <p:cNvPr id="51" name="Graphic 4">
              <a:extLst>
                <a:ext uri="{FF2B5EF4-FFF2-40B4-BE49-F238E27FC236}">
                  <a16:creationId xmlns:a16="http://schemas.microsoft.com/office/drawing/2014/main" id="{4887AB46-258F-3720-0499-7F9994851775}"/>
                </a:ext>
              </a:extLst>
            </p:cNvPr>
            <p:cNvSpPr/>
            <p:nvPr/>
          </p:nvSpPr>
          <p:spPr>
            <a:xfrm>
              <a:off x="902604" y="4531925"/>
              <a:ext cx="143867" cy="234489"/>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1"/>
            </a:solidFill>
            <a:ln w="9525" cap="flat">
              <a:noFill/>
              <a:prstDash val="solid"/>
              <a:miter/>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2F2F2F"/>
                </a:solidFill>
                <a:effectLst/>
                <a:uLnTx/>
                <a:uFillTx/>
                <a:latin typeface="Segoe UI"/>
                <a:ea typeface="+mn-ea"/>
                <a:cs typeface="+mn-cs"/>
              </a:endParaRPr>
            </a:p>
          </p:txBody>
        </p:sp>
        <p:sp>
          <p:nvSpPr>
            <p:cNvPr id="52" name="Graphic 4">
              <a:extLst>
                <a:ext uri="{FF2B5EF4-FFF2-40B4-BE49-F238E27FC236}">
                  <a16:creationId xmlns:a16="http://schemas.microsoft.com/office/drawing/2014/main" id="{4E022F64-B781-0768-6F4B-8B5485D1ED49}"/>
                </a:ext>
              </a:extLst>
            </p:cNvPr>
            <p:cNvSpPr/>
            <p:nvPr/>
          </p:nvSpPr>
          <p:spPr>
            <a:xfrm>
              <a:off x="1046471" y="4531927"/>
              <a:ext cx="143867" cy="234489"/>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1"/>
            </a:solidFill>
            <a:ln w="9525" cap="flat">
              <a:noFill/>
              <a:prstDash val="solid"/>
              <a:miter/>
            </a:ln>
          </p:spPr>
          <p:txBody>
            <a:bodyPr rtlCol="0" anchor="ct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2F2F2F"/>
                </a:solidFill>
                <a:effectLst/>
                <a:uLnTx/>
                <a:uFillTx/>
                <a:latin typeface="Segoe UI"/>
                <a:ea typeface="+mn-ea"/>
                <a:cs typeface="+mn-cs"/>
              </a:endParaRPr>
            </a:p>
          </p:txBody>
        </p:sp>
      </p:grpSp>
    </p:spTree>
    <p:extLst>
      <p:ext uri="{BB962C8B-B14F-4D97-AF65-F5344CB8AC3E}">
        <p14:creationId xmlns:p14="http://schemas.microsoft.com/office/powerpoint/2010/main" val="27068708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7EDEA7-C7D2-BF8C-104C-F359FCA10AF7}"/>
              </a:ext>
            </a:extLst>
          </p:cNvPr>
          <p:cNvSpPr>
            <a:spLocks noGrp="1"/>
          </p:cNvSpPr>
          <p:nvPr>
            <p:ph type="title"/>
          </p:nvPr>
        </p:nvSpPr>
        <p:spPr/>
        <p:txBody>
          <a:bodyPr>
            <a:normAutofit fontScale="90000"/>
          </a:bodyPr>
          <a:lstStyle/>
          <a:p>
            <a:r>
              <a:rPr lang="en-US"/>
              <a:t>Agenda</a:t>
            </a:r>
          </a:p>
        </p:txBody>
      </p:sp>
      <p:sp>
        <p:nvSpPr>
          <p:cNvPr id="5" name="Content Placeholder 4">
            <a:extLst>
              <a:ext uri="{FF2B5EF4-FFF2-40B4-BE49-F238E27FC236}">
                <a16:creationId xmlns:a16="http://schemas.microsoft.com/office/drawing/2014/main" id="{221F5DB0-A9A0-4A57-EB32-4337C0611A29}"/>
              </a:ext>
            </a:extLst>
          </p:cNvPr>
          <p:cNvSpPr>
            <a:spLocks noGrp="1"/>
          </p:cNvSpPr>
          <p:nvPr>
            <p:ph type="body" sz="quarter" idx="10"/>
          </p:nvPr>
        </p:nvSpPr>
        <p:spPr>
          <a:xfrm>
            <a:off x="512482" y="1439583"/>
            <a:ext cx="5583518" cy="1649682"/>
          </a:xfrm>
        </p:spPr>
        <p:txBody>
          <a:bodyPr>
            <a:noAutofit/>
          </a:bodyPr>
          <a:lstStyle/>
          <a:p>
            <a:r>
              <a:rPr lang="en-US" sz="3200"/>
              <a:t>Overview of Microsoft Entra ID Governance SKU</a:t>
            </a:r>
          </a:p>
          <a:p>
            <a:r>
              <a:rPr lang="en-US" sz="3200"/>
              <a:t>Scenario deep dive </a:t>
            </a:r>
          </a:p>
          <a:p>
            <a:pPr lvl="1"/>
            <a:r>
              <a:rPr lang="en-US" sz="2800"/>
              <a:t>Employee Lifecycle</a:t>
            </a:r>
          </a:p>
          <a:p>
            <a:pPr lvl="1"/>
            <a:r>
              <a:rPr lang="en-US" sz="2800"/>
              <a:t>Govern Access to Resources</a:t>
            </a:r>
          </a:p>
          <a:p>
            <a:pPr lvl="1"/>
            <a:r>
              <a:rPr lang="en-US" sz="2800"/>
              <a:t>Govern External Identities</a:t>
            </a:r>
          </a:p>
        </p:txBody>
      </p:sp>
    </p:spTree>
    <p:extLst>
      <p:ext uri="{BB962C8B-B14F-4D97-AF65-F5344CB8AC3E}">
        <p14:creationId xmlns:p14="http://schemas.microsoft.com/office/powerpoint/2010/main" val="24388640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0247A577-209E-1E27-93B7-495943BDC926}"/>
              </a:ext>
            </a:extLst>
          </p:cNvPr>
          <p:cNvSpPr/>
          <p:nvPr/>
        </p:nvSpPr>
        <p:spPr bwMode="auto">
          <a:xfrm>
            <a:off x="2660735" y="4351981"/>
            <a:ext cx="1049307" cy="104930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7429CB4C-5FA4-E989-4C8E-301C9D574450}"/>
              </a:ext>
            </a:extLst>
          </p:cNvPr>
          <p:cNvSpPr/>
          <p:nvPr/>
        </p:nvSpPr>
        <p:spPr bwMode="auto">
          <a:xfrm>
            <a:off x="6741824" y="876037"/>
            <a:ext cx="5626703" cy="1931335"/>
          </a:xfrm>
          <a:prstGeom prst="roundRect">
            <a:avLst/>
          </a:prstGeom>
          <a:solidFill>
            <a:schemeClr val="bg1">
              <a:lumMod val="95000"/>
            </a:schemeClr>
          </a:solidFill>
          <a:ln w="38100">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34">
            <a:extLst>
              <a:ext uri="{FF2B5EF4-FFF2-40B4-BE49-F238E27FC236}">
                <a16:creationId xmlns:a16="http://schemas.microsoft.com/office/drawing/2014/main" id="{EBB99864-7A60-EB8D-C93E-ADB5D41753AE}"/>
              </a:ext>
            </a:extLst>
          </p:cNvPr>
          <p:cNvSpPr txBox="1">
            <a:spLocks/>
          </p:cNvSpPr>
          <p:nvPr/>
        </p:nvSpPr>
        <p:spPr>
          <a:xfrm>
            <a:off x="225863" y="592336"/>
            <a:ext cx="6325068" cy="538609"/>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200" b="0" kern="1200" cap="none" spc="-51" baseline="0">
                <a:ln w="3175">
                  <a:noFill/>
                </a:ln>
                <a:solidFill>
                  <a:schemeClr val="accent1"/>
                </a:solidFill>
                <a:effectLst/>
                <a:latin typeface="+mn-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PH" sz="3500" b="0" i="0" u="none" strike="noStrike" kern="1200" cap="none" spc="-51" normalizeH="0" baseline="0" noProof="0">
                <a:ln w="3175">
                  <a:noFill/>
                </a:ln>
                <a:solidFill>
                  <a:srgbClr val="0078D4"/>
                </a:solidFill>
                <a:effectLst/>
                <a:uLnTx/>
                <a:uFillTx/>
                <a:latin typeface="Segoe UI"/>
                <a:ea typeface="+mn-ea"/>
                <a:cs typeface="Segoe UI" pitchFamily="34" charset="0"/>
              </a:rPr>
              <a:t>Microsoft Entra ID Governance</a:t>
            </a:r>
          </a:p>
        </p:txBody>
      </p:sp>
      <p:sp>
        <p:nvSpPr>
          <p:cNvPr id="5" name="Content Placeholder 7">
            <a:extLst>
              <a:ext uri="{FF2B5EF4-FFF2-40B4-BE49-F238E27FC236}">
                <a16:creationId xmlns:a16="http://schemas.microsoft.com/office/drawing/2014/main" id="{C56516B5-D76A-D6B6-B3A1-3D4CE2295ECF}"/>
              </a:ext>
            </a:extLst>
          </p:cNvPr>
          <p:cNvSpPr>
            <a:spLocks noGrp="1"/>
          </p:cNvSpPr>
          <p:nvPr>
            <p:ph sz="quarter" idx="22"/>
          </p:nvPr>
        </p:nvSpPr>
        <p:spPr>
          <a:xfrm>
            <a:off x="442500" y="1193078"/>
            <a:ext cx="6086858" cy="1678924"/>
          </a:xfrm>
        </p:spPr>
        <p:txBody>
          <a:bodyPr>
            <a:normAutofit fontScale="92500"/>
          </a:bodyPr>
          <a:lstStyle/>
          <a:p>
            <a:pPr marL="0" indent="0">
              <a:lnSpc>
                <a:spcPct val="150000"/>
              </a:lnSpc>
              <a:buNone/>
            </a:pPr>
            <a:r>
              <a:rPr lang="en-US" sz="2600"/>
              <a:t>Ensuring that the right people have the right access to the right resources, at the right time.</a:t>
            </a:r>
          </a:p>
        </p:txBody>
      </p:sp>
      <p:sp>
        <p:nvSpPr>
          <p:cNvPr id="6" name="Text Placeholder 39">
            <a:extLst>
              <a:ext uri="{FF2B5EF4-FFF2-40B4-BE49-F238E27FC236}">
                <a16:creationId xmlns:a16="http://schemas.microsoft.com/office/drawing/2014/main" id="{37570785-A5F8-EF17-BD01-D0A3F6EAD777}"/>
              </a:ext>
            </a:extLst>
          </p:cNvPr>
          <p:cNvSpPr txBox="1">
            <a:spLocks/>
          </p:cNvSpPr>
          <p:nvPr/>
        </p:nvSpPr>
        <p:spPr>
          <a:xfrm>
            <a:off x="2229335" y="5476793"/>
            <a:ext cx="1912103" cy="553998"/>
          </a:xfrm>
          <a:prstGeom prst="rect">
            <a:avLst/>
          </a:prstGeom>
        </p:spPr>
        <p:txBody>
          <a:bodyPr vert="horz" wrap="square" lIns="0" tIns="0" rIns="0" bIns="0" rtlCol="0">
            <a:spAutoFit/>
          </a:bodyPr>
          <a:lstStyle>
            <a:lvl1pPr marL="0" marR="0" indent="0" algn="l" defTabSz="932719" rtl="0" eaLnBrk="1" fontAlgn="auto" latinLnBrk="0" hangingPunct="1">
              <a:lnSpc>
                <a:spcPct val="100000"/>
              </a:lnSpc>
              <a:spcBef>
                <a:spcPct val="20000"/>
              </a:spcBef>
              <a:spcAft>
                <a:spcPts val="0"/>
              </a:spcAft>
              <a:buClrTx/>
              <a:buSzPct val="90000"/>
              <a:buFontTx/>
              <a:buNone/>
              <a:tabLst/>
              <a:defRPr lang="en-US" sz="1800" kern="1200" spc="0" baseline="0">
                <a:solidFill>
                  <a:schemeClr val="accent1"/>
                </a:solidFill>
                <a:latin typeface="Segoe UI Semibold" panose="020B0702040204020203" pitchFamily="34" charset="0"/>
                <a:ea typeface="+mn-ea"/>
                <a:cs typeface="Segoe UI Semibold" panose="020B0702040204020203" pitchFamily="34" charset="0"/>
              </a:defRPr>
            </a:lvl1pPr>
            <a:lvl2pPr marL="457200" marR="0" indent="-227013" algn="l" defTabSz="932719" rtl="0" eaLnBrk="1" fontAlgn="auto" latinLnBrk="0" hangingPunct="1">
              <a:lnSpc>
                <a:spcPct val="100000"/>
              </a:lnSpc>
              <a:spcBef>
                <a:spcPct val="20000"/>
              </a:spcBef>
              <a:spcAft>
                <a:spcPts val="0"/>
              </a:spcAft>
              <a:buClrTx/>
              <a:buSzPct val="90000"/>
              <a:buFontTx/>
              <a:buBlip>
                <a:blip r:embed="rId3"/>
              </a:buBlip>
              <a:tabLst/>
              <a:defRPr lang="en-US" sz="1800" kern="1200" spc="0" baseline="0" dirty="0">
                <a:gradFill>
                  <a:gsLst>
                    <a:gs pos="0">
                      <a:schemeClr val="tx1"/>
                    </a:gs>
                    <a:gs pos="100000">
                      <a:schemeClr val="tx1"/>
                    </a:gs>
                  </a:gsLst>
                  <a:lin ang="5400000" scaled="1"/>
                </a:gradFill>
                <a:latin typeface="+mn-lt"/>
                <a:ea typeface="+mn-ea"/>
                <a:cs typeface="+mn-cs"/>
              </a:defRPr>
            </a:lvl2pPr>
            <a:lvl3pPr marL="685800" marR="0" indent="-227013" algn="l" defTabSz="932719" rtl="0" eaLnBrk="1" fontAlgn="auto" latinLnBrk="0" hangingPunct="1">
              <a:lnSpc>
                <a:spcPct val="100000"/>
              </a:lnSpc>
              <a:spcBef>
                <a:spcPct val="20000"/>
              </a:spcBef>
              <a:spcAft>
                <a:spcPts val="0"/>
              </a:spcAft>
              <a:buClrTx/>
              <a:buSzPct val="90000"/>
              <a:buFontTx/>
              <a:buBlip>
                <a:blip r:embed="rId3"/>
              </a:buBlip>
              <a:tabLst/>
              <a:defRPr lang="en-US" sz="1600" kern="1200" spc="0" baseline="0" dirty="0">
                <a:gradFill>
                  <a:gsLst>
                    <a:gs pos="0">
                      <a:schemeClr val="tx1"/>
                    </a:gs>
                    <a:gs pos="100000">
                      <a:schemeClr val="tx1"/>
                    </a:gs>
                  </a:gsLst>
                  <a:lin ang="5400000" scaled="1"/>
                </a:gradFill>
                <a:latin typeface="+mn-lt"/>
                <a:ea typeface="+mn-ea"/>
                <a:cs typeface="+mn-cs"/>
              </a:defRPr>
            </a:lvl3pPr>
            <a:lvl4pPr marL="914400" marR="0" indent="-227013" algn="l" defTabSz="932719" rtl="0" eaLnBrk="1" fontAlgn="auto" latinLnBrk="0" hangingPunct="1">
              <a:lnSpc>
                <a:spcPct val="100000"/>
              </a:lnSpc>
              <a:spcBef>
                <a:spcPct val="20000"/>
              </a:spcBef>
              <a:spcAft>
                <a:spcPts val="0"/>
              </a:spcAft>
              <a:buClrTx/>
              <a:buSzPct val="90000"/>
              <a:buFontTx/>
              <a:buBlip>
                <a:blip r:embed="rId3"/>
              </a:buBlip>
              <a:tabLst/>
              <a:defRPr lang="en-US" sz="1400" kern="1200" spc="0" baseline="0" dirty="0">
                <a:gradFill>
                  <a:gsLst>
                    <a:gs pos="0">
                      <a:schemeClr val="tx1"/>
                    </a:gs>
                    <a:gs pos="100000">
                      <a:schemeClr val="tx1"/>
                    </a:gs>
                  </a:gsLst>
                  <a:lin ang="5400000" scaled="1"/>
                </a:gradFill>
                <a:latin typeface="+mn-lt"/>
                <a:ea typeface="+mn-ea"/>
                <a:cs typeface="+mn-cs"/>
              </a:defRPr>
            </a:lvl4pPr>
            <a:lvl5pPr marL="1143000" marR="0" indent="-227013" algn="l" defTabSz="932719" rtl="0" eaLnBrk="1" fontAlgn="auto" latinLnBrk="0" hangingPunct="1">
              <a:lnSpc>
                <a:spcPct val="100000"/>
              </a:lnSpc>
              <a:spcBef>
                <a:spcPct val="20000"/>
              </a:spcBef>
              <a:spcAft>
                <a:spcPts val="0"/>
              </a:spcAft>
              <a:buClrTx/>
              <a:buSzPct val="90000"/>
              <a:buFontTx/>
              <a:buBlip>
                <a:blip r:embed="rId3"/>
              </a:buBlip>
              <a:tabLst/>
              <a:defRPr lang="en-US" sz="1200" kern="1200" spc="0" baseline="0" dirty="0">
                <a:gradFill>
                  <a:gsLst>
                    <a:gs pos="0">
                      <a:schemeClr val="tx1"/>
                    </a:gs>
                    <a:gs pos="100000">
                      <a:schemeClr val="tx1"/>
                    </a:gs>
                  </a:gsLst>
                  <a:lin ang="5400000" scaled="1"/>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19" rtl="0" eaLnBrk="1" fontAlgn="auto" latinLnBrk="0" hangingPunct="1">
              <a:lnSpc>
                <a:spcPct val="100000"/>
              </a:lnSpc>
              <a:spcBef>
                <a:spcPct val="20000"/>
              </a:spcBef>
              <a:spcAft>
                <a:spcPts val="0"/>
              </a:spcAft>
              <a:buClrTx/>
              <a:buSzPct val="90000"/>
              <a:buFontTx/>
              <a:buNone/>
              <a:tabLst/>
              <a:defRPr/>
            </a:pPr>
            <a:r>
              <a:rPr kumimoji="0" lang="en-PH"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Strengthen Security</a:t>
            </a:r>
          </a:p>
        </p:txBody>
      </p:sp>
      <p:sp>
        <p:nvSpPr>
          <p:cNvPr id="7" name="Text Placeholder 36">
            <a:extLst>
              <a:ext uri="{FF2B5EF4-FFF2-40B4-BE49-F238E27FC236}">
                <a16:creationId xmlns:a16="http://schemas.microsoft.com/office/drawing/2014/main" id="{2A7972F6-A8CC-616E-EA6A-9F67D064DB15}"/>
              </a:ext>
            </a:extLst>
          </p:cNvPr>
          <p:cNvSpPr>
            <a:spLocks noGrp="1"/>
          </p:cNvSpPr>
          <p:nvPr>
            <p:ph type="body" sz="quarter" idx="15"/>
          </p:nvPr>
        </p:nvSpPr>
        <p:spPr>
          <a:xfrm>
            <a:off x="120266" y="5476793"/>
            <a:ext cx="1697737" cy="553998"/>
          </a:xfrm>
        </p:spPr>
        <p:txBody>
          <a:bodyPr/>
          <a:lstStyle/>
          <a:p>
            <a:pPr algn="ctr"/>
            <a:r>
              <a:rPr lang="en-PH"/>
              <a:t>Improve Productivity</a:t>
            </a:r>
          </a:p>
        </p:txBody>
      </p:sp>
      <p:sp>
        <p:nvSpPr>
          <p:cNvPr id="8" name="Text Placeholder 41">
            <a:extLst>
              <a:ext uri="{FF2B5EF4-FFF2-40B4-BE49-F238E27FC236}">
                <a16:creationId xmlns:a16="http://schemas.microsoft.com/office/drawing/2014/main" id="{A72134FE-3152-8B2E-A677-AA096F6C44F6}"/>
              </a:ext>
            </a:extLst>
          </p:cNvPr>
          <p:cNvSpPr txBox="1">
            <a:spLocks/>
          </p:cNvSpPr>
          <p:nvPr/>
        </p:nvSpPr>
        <p:spPr>
          <a:xfrm>
            <a:off x="4293372" y="5476793"/>
            <a:ext cx="2290947" cy="553998"/>
          </a:xfrm>
          <a:prstGeom prst="rect">
            <a:avLst/>
          </a:prstGeom>
        </p:spPr>
        <p:txBody>
          <a:bodyPr vert="horz" wrap="square" lIns="0" tIns="0" rIns="0" bIns="0" rtlCol="0">
            <a:spAutoFit/>
          </a:bodyPr>
          <a:lstStyle>
            <a:lvl1pPr marL="0" marR="0" indent="0" algn="l" defTabSz="932719" rtl="0" eaLnBrk="1" fontAlgn="auto" latinLnBrk="0" hangingPunct="1">
              <a:lnSpc>
                <a:spcPct val="100000"/>
              </a:lnSpc>
              <a:spcBef>
                <a:spcPct val="20000"/>
              </a:spcBef>
              <a:spcAft>
                <a:spcPts val="0"/>
              </a:spcAft>
              <a:buClrTx/>
              <a:buSzPct val="90000"/>
              <a:buFontTx/>
              <a:buNone/>
              <a:tabLst/>
              <a:defRPr lang="en-US" sz="1800" kern="1200" spc="0" baseline="0">
                <a:solidFill>
                  <a:schemeClr val="accent1"/>
                </a:solidFill>
                <a:latin typeface="Segoe UI Semibold" panose="020B0702040204020203" pitchFamily="34" charset="0"/>
                <a:ea typeface="+mn-ea"/>
                <a:cs typeface="Segoe UI Semibold" panose="020B0702040204020203" pitchFamily="34" charset="0"/>
              </a:defRPr>
            </a:lvl1pPr>
            <a:lvl2pPr marL="457200" marR="0" indent="-227013" algn="l" defTabSz="932719" rtl="0" eaLnBrk="1" fontAlgn="auto" latinLnBrk="0" hangingPunct="1">
              <a:lnSpc>
                <a:spcPct val="100000"/>
              </a:lnSpc>
              <a:spcBef>
                <a:spcPct val="20000"/>
              </a:spcBef>
              <a:spcAft>
                <a:spcPts val="0"/>
              </a:spcAft>
              <a:buClrTx/>
              <a:buSzPct val="90000"/>
              <a:buFontTx/>
              <a:buBlip>
                <a:blip r:embed="rId3"/>
              </a:buBlip>
              <a:tabLst/>
              <a:defRPr lang="en-US" sz="1800" kern="1200" spc="0" baseline="0" dirty="0">
                <a:gradFill>
                  <a:gsLst>
                    <a:gs pos="0">
                      <a:schemeClr val="tx1"/>
                    </a:gs>
                    <a:gs pos="100000">
                      <a:schemeClr val="tx1"/>
                    </a:gs>
                  </a:gsLst>
                  <a:lin ang="5400000" scaled="1"/>
                </a:gradFill>
                <a:latin typeface="+mn-lt"/>
                <a:ea typeface="+mn-ea"/>
                <a:cs typeface="+mn-cs"/>
              </a:defRPr>
            </a:lvl2pPr>
            <a:lvl3pPr marL="685800" marR="0" indent="-227013" algn="l" defTabSz="932719" rtl="0" eaLnBrk="1" fontAlgn="auto" latinLnBrk="0" hangingPunct="1">
              <a:lnSpc>
                <a:spcPct val="100000"/>
              </a:lnSpc>
              <a:spcBef>
                <a:spcPct val="20000"/>
              </a:spcBef>
              <a:spcAft>
                <a:spcPts val="0"/>
              </a:spcAft>
              <a:buClrTx/>
              <a:buSzPct val="90000"/>
              <a:buFontTx/>
              <a:buBlip>
                <a:blip r:embed="rId3"/>
              </a:buBlip>
              <a:tabLst/>
              <a:defRPr lang="en-US" sz="1600" kern="1200" spc="0" baseline="0" dirty="0">
                <a:gradFill>
                  <a:gsLst>
                    <a:gs pos="0">
                      <a:schemeClr val="tx1"/>
                    </a:gs>
                    <a:gs pos="100000">
                      <a:schemeClr val="tx1"/>
                    </a:gs>
                  </a:gsLst>
                  <a:lin ang="5400000" scaled="1"/>
                </a:gradFill>
                <a:latin typeface="+mn-lt"/>
                <a:ea typeface="+mn-ea"/>
                <a:cs typeface="+mn-cs"/>
              </a:defRPr>
            </a:lvl3pPr>
            <a:lvl4pPr marL="914400" marR="0" indent="-227013" algn="l" defTabSz="932719" rtl="0" eaLnBrk="1" fontAlgn="auto" latinLnBrk="0" hangingPunct="1">
              <a:lnSpc>
                <a:spcPct val="100000"/>
              </a:lnSpc>
              <a:spcBef>
                <a:spcPct val="20000"/>
              </a:spcBef>
              <a:spcAft>
                <a:spcPts val="0"/>
              </a:spcAft>
              <a:buClrTx/>
              <a:buSzPct val="90000"/>
              <a:buFontTx/>
              <a:buBlip>
                <a:blip r:embed="rId3"/>
              </a:buBlip>
              <a:tabLst/>
              <a:defRPr lang="en-US" sz="1400" kern="1200" spc="0" baseline="0" dirty="0">
                <a:gradFill>
                  <a:gsLst>
                    <a:gs pos="0">
                      <a:schemeClr val="tx1"/>
                    </a:gs>
                    <a:gs pos="100000">
                      <a:schemeClr val="tx1"/>
                    </a:gs>
                  </a:gsLst>
                  <a:lin ang="5400000" scaled="1"/>
                </a:gradFill>
                <a:latin typeface="+mn-lt"/>
                <a:ea typeface="+mn-ea"/>
                <a:cs typeface="+mn-cs"/>
              </a:defRPr>
            </a:lvl4pPr>
            <a:lvl5pPr marL="1143000" marR="0" indent="-227013" algn="l" defTabSz="932719" rtl="0" eaLnBrk="1" fontAlgn="auto" latinLnBrk="0" hangingPunct="1">
              <a:lnSpc>
                <a:spcPct val="100000"/>
              </a:lnSpc>
              <a:spcBef>
                <a:spcPct val="20000"/>
              </a:spcBef>
              <a:spcAft>
                <a:spcPts val="0"/>
              </a:spcAft>
              <a:buClrTx/>
              <a:buSzPct val="90000"/>
              <a:buFontTx/>
              <a:buBlip>
                <a:blip r:embed="rId3"/>
              </a:buBlip>
              <a:tabLst/>
              <a:defRPr lang="en-US" sz="1200" kern="1200" spc="0" baseline="0" dirty="0">
                <a:gradFill>
                  <a:gsLst>
                    <a:gs pos="0">
                      <a:schemeClr val="tx1"/>
                    </a:gs>
                    <a:gs pos="100000">
                      <a:schemeClr val="tx1"/>
                    </a:gs>
                  </a:gsLst>
                  <a:lin ang="5400000" scaled="1"/>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19" rtl="0" eaLnBrk="1" fontAlgn="auto" latinLnBrk="0" hangingPunct="1">
              <a:lnSpc>
                <a:spcPct val="100000"/>
              </a:lnSpc>
              <a:spcBef>
                <a:spcPct val="20000"/>
              </a:spcBef>
              <a:spcAft>
                <a:spcPts val="0"/>
              </a:spcAft>
              <a:buClrTx/>
              <a:buSzPct val="90000"/>
              <a:buFontTx/>
              <a:buNone/>
              <a:tabLst/>
              <a:defRPr/>
            </a:pPr>
            <a:r>
              <a:rPr kumimoji="0" lang="en-PH"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Automate routine tasks</a:t>
            </a:r>
          </a:p>
        </p:txBody>
      </p:sp>
      <p:pic>
        <p:nvPicPr>
          <p:cNvPr id="12" name="Content Placeholder 27">
            <a:extLst>
              <a:ext uri="{FF2B5EF4-FFF2-40B4-BE49-F238E27FC236}">
                <a16:creationId xmlns:a16="http://schemas.microsoft.com/office/drawing/2014/main" id="{72991163-2BC0-2653-4A49-D892A189EE05}"/>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6550931" y="3031925"/>
            <a:ext cx="6006470" cy="3378639"/>
          </a:xfrm>
          <a:prstGeom prst="rect">
            <a:avLst/>
          </a:prstGeom>
        </p:spPr>
      </p:pic>
      <p:sp>
        <p:nvSpPr>
          <p:cNvPr id="16" name="Rectangle 15">
            <a:extLst>
              <a:ext uri="{FF2B5EF4-FFF2-40B4-BE49-F238E27FC236}">
                <a16:creationId xmlns:a16="http://schemas.microsoft.com/office/drawing/2014/main" id="{836F1851-F2BC-E049-756E-FC0141D96A74}"/>
              </a:ext>
            </a:extLst>
          </p:cNvPr>
          <p:cNvSpPr/>
          <p:nvPr/>
        </p:nvSpPr>
        <p:spPr bwMode="auto">
          <a:xfrm>
            <a:off x="7153885" y="1232334"/>
            <a:ext cx="4800561" cy="13849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719" rtl="0" eaLnBrk="1" fontAlgn="auto" latinLnBrk="0" hangingPunct="1">
              <a:lnSpc>
                <a:spcPct val="100000"/>
              </a:lnSpc>
              <a:spcBef>
                <a:spcPts val="1000"/>
              </a:spcBef>
              <a:spcAft>
                <a:spcPts val="2000"/>
              </a:spcAft>
              <a:buClrTx/>
              <a:buSzPct val="90000"/>
              <a:buFontTx/>
              <a:buNone/>
              <a:tabLst/>
              <a:defRPr/>
            </a:pPr>
            <a:r>
              <a:rPr kumimoji="0" lang="en-US" sz="1800" b="0" i="0" u="none" strike="noStrike" kern="1200" cap="none" spc="0" normalizeH="0" baseline="0" noProof="0">
                <a:ln>
                  <a:noFill/>
                </a:ln>
                <a:gradFill>
                  <a:gsLst>
                    <a:gs pos="0">
                      <a:srgbClr val="000000"/>
                    </a:gs>
                    <a:gs pos="100000">
                      <a:srgbClr val="000000"/>
                    </a:gs>
                  </a:gsLst>
                  <a:lin ang="5400000" scaled="1"/>
                </a:gradFill>
                <a:effectLst/>
                <a:uLnTx/>
                <a:uFillTx/>
                <a:latin typeface="Segoe UI"/>
                <a:ea typeface="+mn-ea"/>
                <a:cs typeface="Segoe UI"/>
              </a:rPr>
              <a:t>Managing user identities, access rights, and entitlements across IT environments to ensure proper access controls, mitigate risk, and maintain compliance with regulatory requirements.</a:t>
            </a:r>
          </a:p>
        </p:txBody>
      </p:sp>
      <p:sp>
        <p:nvSpPr>
          <p:cNvPr id="15" name="Rectangle: Rounded Corners 14">
            <a:extLst>
              <a:ext uri="{FF2B5EF4-FFF2-40B4-BE49-F238E27FC236}">
                <a16:creationId xmlns:a16="http://schemas.microsoft.com/office/drawing/2014/main" id="{CC87F336-E610-1859-7638-C8761F9B9257}"/>
              </a:ext>
            </a:extLst>
          </p:cNvPr>
          <p:cNvSpPr/>
          <p:nvPr/>
        </p:nvSpPr>
        <p:spPr bwMode="auto">
          <a:xfrm>
            <a:off x="6442461" y="651484"/>
            <a:ext cx="5926066" cy="492443"/>
          </a:xfrm>
          <a:prstGeom prst="roundRect">
            <a:avLst>
              <a:gd name="adj" fmla="val 50000"/>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Market Challenge</a:t>
            </a:r>
          </a:p>
        </p:txBody>
      </p:sp>
      <p:grpSp>
        <p:nvGrpSpPr>
          <p:cNvPr id="18" name="Group 17">
            <a:extLst>
              <a:ext uri="{FF2B5EF4-FFF2-40B4-BE49-F238E27FC236}">
                <a16:creationId xmlns:a16="http://schemas.microsoft.com/office/drawing/2014/main" id="{336E7B26-F427-946D-CBA0-3757918DC55A}"/>
              </a:ext>
            </a:extLst>
          </p:cNvPr>
          <p:cNvGrpSpPr/>
          <p:nvPr/>
        </p:nvGrpSpPr>
        <p:grpSpPr>
          <a:xfrm>
            <a:off x="-2283155" y="3424975"/>
            <a:ext cx="9024979" cy="492444"/>
            <a:chOff x="-1543783" y="3913051"/>
            <a:chExt cx="9024979" cy="492443"/>
          </a:xfrm>
        </p:grpSpPr>
        <p:sp>
          <p:nvSpPr>
            <p:cNvPr id="14" name="Rectangle: Rounded Corners 13">
              <a:extLst>
                <a:ext uri="{FF2B5EF4-FFF2-40B4-BE49-F238E27FC236}">
                  <a16:creationId xmlns:a16="http://schemas.microsoft.com/office/drawing/2014/main" id="{11977128-4F23-3377-BFF4-D61D9E9EBA2C}"/>
                </a:ext>
              </a:extLst>
            </p:cNvPr>
            <p:cNvSpPr/>
            <p:nvPr/>
          </p:nvSpPr>
          <p:spPr bwMode="auto">
            <a:xfrm>
              <a:off x="-1543783" y="3913051"/>
              <a:ext cx="9024979" cy="492443"/>
            </a:xfrm>
            <a:prstGeom prst="roundRect">
              <a:avLst>
                <a:gd name="adj" fmla="val 5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Oval 2">
              <a:extLst>
                <a:ext uri="{FF2B5EF4-FFF2-40B4-BE49-F238E27FC236}">
                  <a16:creationId xmlns:a16="http://schemas.microsoft.com/office/drawing/2014/main" id="{99787FCA-453D-AB22-1F10-BADEBD54D949}"/>
                </a:ext>
              </a:extLst>
            </p:cNvPr>
            <p:cNvSpPr/>
            <p:nvPr/>
          </p:nvSpPr>
          <p:spPr bwMode="auto">
            <a:xfrm>
              <a:off x="7049868" y="4013474"/>
              <a:ext cx="291921" cy="2919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2" name="Picture 1">
            <a:extLst>
              <a:ext uri="{FF2B5EF4-FFF2-40B4-BE49-F238E27FC236}">
                <a16:creationId xmlns:a16="http://schemas.microsoft.com/office/drawing/2014/main" id="{CA91F191-5B88-AE59-53B5-38196A36363A}"/>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808736" y="4499982"/>
            <a:ext cx="753303" cy="753303"/>
          </a:xfrm>
          <a:prstGeom prst="rect">
            <a:avLst/>
          </a:prstGeom>
          <a:ln w="28575">
            <a:noFill/>
          </a:ln>
        </p:spPr>
      </p:pic>
      <p:grpSp>
        <p:nvGrpSpPr>
          <p:cNvPr id="25" name="Group 24">
            <a:extLst>
              <a:ext uri="{FF2B5EF4-FFF2-40B4-BE49-F238E27FC236}">
                <a16:creationId xmlns:a16="http://schemas.microsoft.com/office/drawing/2014/main" id="{DE7C699E-5C49-2DAA-3015-C9874A2F1910}"/>
              </a:ext>
              <a:ext uri="{C183D7F6-B498-43B3-948B-1728B52AA6E4}">
                <adec:decorative xmlns:adec="http://schemas.microsoft.com/office/drawing/2017/decorative" val="1"/>
              </a:ext>
            </a:extLst>
          </p:cNvPr>
          <p:cNvGrpSpPr/>
          <p:nvPr/>
        </p:nvGrpSpPr>
        <p:grpSpPr>
          <a:xfrm>
            <a:off x="444479" y="4351981"/>
            <a:ext cx="1049312" cy="1049307"/>
            <a:chOff x="9099768" y="2598979"/>
            <a:chExt cx="1388699" cy="1388693"/>
          </a:xfrm>
        </p:grpSpPr>
        <p:sp>
          <p:nvSpPr>
            <p:cNvPr id="26" name="Oval 25">
              <a:extLst>
                <a:ext uri="{FF2B5EF4-FFF2-40B4-BE49-F238E27FC236}">
                  <a16:creationId xmlns:a16="http://schemas.microsoft.com/office/drawing/2014/main" id="{21301E93-92E0-B556-ADB7-F0051B407488}"/>
                </a:ext>
              </a:extLst>
            </p:cNvPr>
            <p:cNvSpPr/>
            <p:nvPr/>
          </p:nvSpPr>
          <p:spPr bwMode="auto">
            <a:xfrm>
              <a:off x="9099768" y="2598979"/>
              <a:ext cx="1388699" cy="1388693"/>
            </a:xfrm>
            <a:prstGeom prst="ellipse">
              <a:avLst/>
            </a:prstGeom>
            <a:solidFill>
              <a:schemeClr val="accent1"/>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7" name="Group 26">
              <a:extLst>
                <a:ext uri="{FF2B5EF4-FFF2-40B4-BE49-F238E27FC236}">
                  <a16:creationId xmlns:a16="http://schemas.microsoft.com/office/drawing/2014/main" id="{2E8D4D46-8A5B-B158-085E-0A205FEDDBAC}"/>
                </a:ext>
              </a:extLst>
            </p:cNvPr>
            <p:cNvGrpSpPr/>
            <p:nvPr/>
          </p:nvGrpSpPr>
          <p:grpSpPr>
            <a:xfrm>
              <a:off x="9494980" y="2898387"/>
              <a:ext cx="598275" cy="789877"/>
              <a:chOff x="9539132" y="1613008"/>
              <a:chExt cx="598275" cy="789877"/>
            </a:xfrm>
          </p:grpSpPr>
          <p:sp>
            <p:nvSpPr>
              <p:cNvPr id="28" name="people_4">
                <a:extLst>
                  <a:ext uri="{FF2B5EF4-FFF2-40B4-BE49-F238E27FC236}">
                    <a16:creationId xmlns:a16="http://schemas.microsoft.com/office/drawing/2014/main" id="{A5B08C57-8047-6D48-9F59-06B1B2F68F5E}"/>
                  </a:ext>
                </a:extLst>
              </p:cNvPr>
              <p:cNvSpPr>
                <a:spLocks noChangeAspect="1" noEditPoints="1"/>
              </p:cNvSpPr>
              <p:nvPr/>
            </p:nvSpPr>
            <p:spPr bwMode="auto">
              <a:xfrm>
                <a:off x="9539132" y="1613008"/>
                <a:ext cx="478633" cy="53510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7341E8BA-572F-D49D-5667-598258EB7819}"/>
                  </a:ext>
                </a:extLst>
              </p:cNvPr>
              <p:cNvSpPr/>
              <p:nvPr/>
            </p:nvSpPr>
            <p:spPr bwMode="auto">
              <a:xfrm rot="2793313">
                <a:off x="9963196" y="2047754"/>
                <a:ext cx="108534" cy="1535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Financial_E7BB">
                <a:extLst>
                  <a:ext uri="{FF2B5EF4-FFF2-40B4-BE49-F238E27FC236}">
                    <a16:creationId xmlns:a16="http://schemas.microsoft.com/office/drawing/2014/main" id="{144A9B6F-C0B8-2DB4-D52F-D41DF70F27D2}"/>
                  </a:ext>
                </a:extLst>
              </p:cNvPr>
              <p:cNvSpPr>
                <a:spLocks noChangeAspect="1" noEditPoints="1"/>
              </p:cNvSpPr>
              <p:nvPr/>
            </p:nvSpPr>
            <p:spPr bwMode="auto">
              <a:xfrm>
                <a:off x="9735437" y="2044315"/>
                <a:ext cx="401970" cy="35857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31" name="Group 30">
            <a:extLst>
              <a:ext uri="{FF2B5EF4-FFF2-40B4-BE49-F238E27FC236}">
                <a16:creationId xmlns:a16="http://schemas.microsoft.com/office/drawing/2014/main" id="{058C165A-09E2-49E4-0F86-CC87D583D601}"/>
              </a:ext>
              <a:ext uri="{C183D7F6-B498-43B3-948B-1728B52AA6E4}">
                <adec:decorative xmlns:adec="http://schemas.microsoft.com/office/drawing/2017/decorative" val="1"/>
              </a:ext>
            </a:extLst>
          </p:cNvPr>
          <p:cNvGrpSpPr/>
          <p:nvPr/>
        </p:nvGrpSpPr>
        <p:grpSpPr>
          <a:xfrm>
            <a:off x="4892645" y="4330435"/>
            <a:ext cx="1092399" cy="1092395"/>
            <a:chOff x="5367736" y="2598979"/>
            <a:chExt cx="1388699" cy="1388693"/>
          </a:xfrm>
          <a:solidFill>
            <a:schemeClr val="accent1"/>
          </a:solidFill>
        </p:grpSpPr>
        <p:sp>
          <p:nvSpPr>
            <p:cNvPr id="32" name="Oval 31">
              <a:extLst>
                <a:ext uri="{FF2B5EF4-FFF2-40B4-BE49-F238E27FC236}">
                  <a16:creationId xmlns:a16="http://schemas.microsoft.com/office/drawing/2014/main" id="{ED81F6CD-55B3-F0A7-ABB9-0022C7FB4090}"/>
                </a:ext>
              </a:extLst>
            </p:cNvPr>
            <p:cNvSpPr/>
            <p:nvPr/>
          </p:nvSpPr>
          <p:spPr bwMode="auto">
            <a:xfrm>
              <a:off x="5367736" y="2598979"/>
              <a:ext cx="1388699" cy="1388693"/>
            </a:xfrm>
            <a:prstGeom prst="ellipse">
              <a:avLst/>
            </a:prstGeom>
            <a:grp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l" defTabSz="93236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3" name="Touchscreen">
              <a:extLst>
                <a:ext uri="{FF2B5EF4-FFF2-40B4-BE49-F238E27FC236}">
                  <a16:creationId xmlns:a16="http://schemas.microsoft.com/office/drawing/2014/main" id="{25787893-B155-58D9-17E6-121D71954115}"/>
                </a:ext>
              </a:extLst>
            </p:cNvPr>
            <p:cNvSpPr>
              <a:spLocks noChangeAspect="1" noEditPoints="1"/>
            </p:cNvSpPr>
            <p:nvPr/>
          </p:nvSpPr>
          <p:spPr bwMode="auto">
            <a:xfrm>
              <a:off x="5738770" y="2990785"/>
              <a:ext cx="665881" cy="62433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grpFill/>
            <a:ln w="22225"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4" name="Oval 33">
            <a:extLst>
              <a:ext uri="{FF2B5EF4-FFF2-40B4-BE49-F238E27FC236}">
                <a16:creationId xmlns:a16="http://schemas.microsoft.com/office/drawing/2014/main" id="{1DF16C22-9C33-65C8-8CB9-57EDF0CA2808}"/>
              </a:ext>
            </a:extLst>
          </p:cNvPr>
          <p:cNvSpPr/>
          <p:nvPr/>
        </p:nvSpPr>
        <p:spPr bwMode="auto">
          <a:xfrm>
            <a:off x="6602417" y="743208"/>
            <a:ext cx="291921" cy="2919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0328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42" presetClass="path" presetSubtype="0" decel="100000" fill="hold" grpId="1" nodeType="withEffect">
                                  <p:stCondLst>
                                    <p:cond delay="0"/>
                                  </p:stCondLst>
                                  <p:childTnLst>
                                    <p:animMotion origin="layout" path="M 2.29167E-6 4.44444E-6 L 0.01367 -0.0007 " pathEditMode="relative" rAng="0" ptsTypes="AA">
                                      <p:cBhvr>
                                        <p:cTn id="9" dur="500" spd="-100000" fill="hold"/>
                                        <p:tgtEl>
                                          <p:spTgt spid="16">
                                            <p:txEl>
                                              <p:pRg st="0" end="0"/>
                                            </p:txEl>
                                          </p:spTgt>
                                        </p:tgtEl>
                                        <p:attrNameLst>
                                          <p:attrName>ppt_x</p:attrName>
                                          <p:attrName>ppt_y</p:attrName>
                                        </p:attrNameLst>
                                      </p:cBhvr>
                                      <p:rCtr x="677" y="-46"/>
                                    </p:animMotion>
                                  </p:childTnLst>
                                </p:cTn>
                              </p:par>
                              <p:par>
                                <p:cTn id="10" presetID="10" presetClass="entr" presetSubtype="0" fill="hold" grpId="0"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40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50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42" presetClass="path" presetSubtype="0" decel="100000" fill="hold" nodeType="withEffect">
                                  <p:stCondLst>
                                    <p:cond delay="500"/>
                                  </p:stCondLst>
                                  <p:childTnLst>
                                    <p:animMotion origin="layout" path="M 2.91667E-6 0.03889 L 2.91667E-6 3.7037E-7 " pathEditMode="relative" rAng="0" ptsTypes="AA">
                                      <p:cBhvr>
                                        <p:cTn id="26" dur="500" fill="hold"/>
                                        <p:tgtEl>
                                          <p:spTgt spid="25"/>
                                        </p:tgtEl>
                                        <p:attrNameLst>
                                          <p:attrName>ppt_x</p:attrName>
                                          <p:attrName>ppt_y</p:attrName>
                                        </p:attrNameLst>
                                      </p:cBhvr>
                                      <p:rCtr x="0" y="-1944"/>
                                    </p:animMotion>
                                  </p:childTnLst>
                                </p:cTn>
                              </p:par>
                              <p:par>
                                <p:cTn id="27" presetID="10" presetClass="entr" presetSubtype="0" fill="hold" nodeType="withEffect">
                                  <p:stCondLst>
                                    <p:cond delay="25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42" presetClass="path" presetSubtype="0" decel="100000" fill="hold" nodeType="withEffect">
                                  <p:stCondLst>
                                    <p:cond delay="250"/>
                                  </p:stCondLst>
                                  <p:childTnLst>
                                    <p:animMotion origin="layout" path="M -3.75E-6 0.03889 L -3.75E-6 -1.11111E-6 " pathEditMode="relative" rAng="0" ptsTypes="AA">
                                      <p:cBhvr>
                                        <p:cTn id="31" dur="500" fill="hold"/>
                                        <p:tgtEl>
                                          <p:spTgt spid="3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6" grpId="0"/>
      <p:bldP spid="7" grpId="0" build="p"/>
      <p:bldP spid="8" grpId="0"/>
      <p:bldP spid="16" grpId="0" build="p"/>
      <p:bldP spid="16" grpI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28D8D-137A-C09A-C2B7-A936694D950B}"/>
              </a:ext>
            </a:extLst>
          </p:cNvPr>
          <p:cNvSpPr>
            <a:spLocks noGrp="1"/>
          </p:cNvSpPr>
          <p:nvPr>
            <p:ph type="title"/>
          </p:nvPr>
        </p:nvSpPr>
        <p:spPr/>
        <p:txBody>
          <a:bodyPr/>
          <a:lstStyle/>
          <a:p>
            <a:r>
              <a:rPr lang="en-US"/>
              <a:t>Contoso’s user journey</a:t>
            </a:r>
          </a:p>
        </p:txBody>
      </p:sp>
      <p:grpSp>
        <p:nvGrpSpPr>
          <p:cNvPr id="135" name="JIT" descr="Person with keys, a warning sign, a gear, and a hourglass">
            <a:extLst>
              <a:ext uri="{FF2B5EF4-FFF2-40B4-BE49-F238E27FC236}">
                <a16:creationId xmlns:a16="http://schemas.microsoft.com/office/drawing/2014/main" id="{A1E7B39E-1678-098D-C238-4ACF47E96215}"/>
              </a:ext>
            </a:extLst>
          </p:cNvPr>
          <p:cNvGrpSpPr>
            <a:grpSpLocks noChangeAspect="1"/>
          </p:cNvGrpSpPr>
          <p:nvPr/>
        </p:nvGrpSpPr>
        <p:grpSpPr>
          <a:xfrm>
            <a:off x="7374584" y="4240149"/>
            <a:ext cx="1587750" cy="1267647"/>
            <a:chOff x="6641807" y="2639231"/>
            <a:chExt cx="2060380" cy="1644991"/>
          </a:xfrm>
        </p:grpSpPr>
        <p:grpSp>
          <p:nvGrpSpPr>
            <p:cNvPr id="136" name="Group 135">
              <a:extLst>
                <a:ext uri="{FF2B5EF4-FFF2-40B4-BE49-F238E27FC236}">
                  <a16:creationId xmlns:a16="http://schemas.microsoft.com/office/drawing/2014/main" id="{63C02099-3B71-630B-6107-AC249C822047}"/>
                </a:ext>
              </a:extLst>
            </p:cNvPr>
            <p:cNvGrpSpPr/>
            <p:nvPr/>
          </p:nvGrpSpPr>
          <p:grpSpPr>
            <a:xfrm>
              <a:off x="6641807" y="2753120"/>
              <a:ext cx="1121956" cy="1187829"/>
              <a:chOff x="6824505" y="3098032"/>
              <a:chExt cx="888278" cy="940432"/>
            </a:xfrm>
          </p:grpSpPr>
          <p:pic>
            <p:nvPicPr>
              <p:cNvPr id="145" name="Picture 144">
                <a:extLst>
                  <a:ext uri="{FF2B5EF4-FFF2-40B4-BE49-F238E27FC236}">
                    <a16:creationId xmlns:a16="http://schemas.microsoft.com/office/drawing/2014/main" id="{64AF58F4-B707-1F24-CB44-D5CB59A37BC5}"/>
                  </a:ext>
                </a:extLst>
              </p:cNvPr>
              <p:cNvPicPr>
                <a:picLocks noChangeAspect="1"/>
              </p:cNvPicPr>
              <p:nvPr/>
            </p:nvPicPr>
            <p:blipFill>
              <a:blip r:embed="rId3"/>
              <a:stretch>
                <a:fillRect/>
              </a:stretch>
            </p:blipFill>
            <p:spPr>
              <a:xfrm>
                <a:off x="6824505" y="3098032"/>
                <a:ext cx="752090" cy="752090"/>
              </a:xfrm>
              <a:prstGeom prst="rect">
                <a:avLst/>
              </a:prstGeom>
            </p:spPr>
          </p:pic>
          <p:grpSp>
            <p:nvGrpSpPr>
              <p:cNvPr id="146" name="Group 145">
                <a:extLst>
                  <a:ext uri="{FF2B5EF4-FFF2-40B4-BE49-F238E27FC236}">
                    <a16:creationId xmlns:a16="http://schemas.microsoft.com/office/drawing/2014/main" id="{7DE58C37-155B-3293-D8A9-F1026B943899}"/>
                  </a:ext>
                </a:extLst>
              </p:cNvPr>
              <p:cNvGrpSpPr/>
              <p:nvPr/>
            </p:nvGrpSpPr>
            <p:grpSpPr>
              <a:xfrm>
                <a:off x="7246698" y="3563761"/>
                <a:ext cx="466085" cy="474703"/>
                <a:chOff x="7246698" y="3563761"/>
                <a:chExt cx="466085" cy="474703"/>
              </a:xfrm>
            </p:grpSpPr>
            <p:sp>
              <p:nvSpPr>
                <p:cNvPr id="147" name="Oval 146">
                  <a:extLst>
                    <a:ext uri="{FF2B5EF4-FFF2-40B4-BE49-F238E27FC236}">
                      <a16:creationId xmlns:a16="http://schemas.microsoft.com/office/drawing/2014/main" id="{0B7C0ED6-42F0-10DC-3066-8254A68329ED}"/>
                    </a:ext>
                  </a:extLst>
                </p:cNvPr>
                <p:cNvSpPr/>
                <p:nvPr/>
              </p:nvSpPr>
              <p:spPr bwMode="auto">
                <a:xfrm>
                  <a:off x="7246698" y="3563761"/>
                  <a:ext cx="454568" cy="454568"/>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8" name="Picture 147">
                  <a:extLst>
                    <a:ext uri="{FF2B5EF4-FFF2-40B4-BE49-F238E27FC236}">
                      <a16:creationId xmlns:a16="http://schemas.microsoft.com/office/drawing/2014/main" id="{725430E0-075A-754F-40A2-36C90472944F}"/>
                    </a:ext>
                  </a:extLst>
                </p:cNvPr>
                <p:cNvPicPr>
                  <a:picLocks noChangeAspect="1"/>
                </p:cNvPicPr>
                <p:nvPr/>
              </p:nvPicPr>
              <p:blipFill>
                <a:blip r:embed="rId4"/>
                <a:stretch>
                  <a:fillRect/>
                </a:stretch>
              </p:blipFill>
              <p:spPr>
                <a:xfrm>
                  <a:off x="7306383" y="3632064"/>
                  <a:ext cx="406400" cy="406400"/>
                </a:xfrm>
                <a:prstGeom prst="rect">
                  <a:avLst/>
                </a:prstGeom>
              </p:spPr>
            </p:pic>
          </p:grpSp>
        </p:grpSp>
        <p:pic>
          <p:nvPicPr>
            <p:cNvPr id="137" name="Picture 136">
              <a:extLst>
                <a:ext uri="{FF2B5EF4-FFF2-40B4-BE49-F238E27FC236}">
                  <a16:creationId xmlns:a16="http://schemas.microsoft.com/office/drawing/2014/main" id="{0DEAE489-CD56-0281-3C34-FDE892D6B533}"/>
                </a:ext>
              </a:extLst>
            </p:cNvPr>
            <p:cNvPicPr>
              <a:picLocks noChangeAspect="1"/>
            </p:cNvPicPr>
            <p:nvPr/>
          </p:nvPicPr>
          <p:blipFill>
            <a:blip r:embed="rId5"/>
            <a:stretch>
              <a:fillRect/>
            </a:stretch>
          </p:blipFill>
          <p:spPr>
            <a:xfrm>
              <a:off x="7816227" y="2639231"/>
              <a:ext cx="529280" cy="529280"/>
            </a:xfrm>
            <a:prstGeom prst="rect">
              <a:avLst/>
            </a:prstGeom>
          </p:spPr>
        </p:pic>
        <p:grpSp>
          <p:nvGrpSpPr>
            <p:cNvPr id="138" name="Group 137">
              <a:extLst>
                <a:ext uri="{FF2B5EF4-FFF2-40B4-BE49-F238E27FC236}">
                  <a16:creationId xmlns:a16="http://schemas.microsoft.com/office/drawing/2014/main" id="{2C2D4C29-FEED-9F0A-3446-2F085433344B}"/>
                </a:ext>
              </a:extLst>
            </p:cNvPr>
            <p:cNvGrpSpPr/>
            <p:nvPr/>
          </p:nvGrpSpPr>
          <p:grpSpPr>
            <a:xfrm>
              <a:off x="8150002" y="3215537"/>
              <a:ext cx="552185" cy="560707"/>
              <a:chOff x="7773069" y="3708057"/>
              <a:chExt cx="600840" cy="610113"/>
            </a:xfrm>
          </p:grpSpPr>
          <p:pic>
            <p:nvPicPr>
              <p:cNvPr id="142" name="Picture 141">
                <a:extLst>
                  <a:ext uri="{FF2B5EF4-FFF2-40B4-BE49-F238E27FC236}">
                    <a16:creationId xmlns:a16="http://schemas.microsoft.com/office/drawing/2014/main" id="{F1F8F1DC-6EBE-D06C-9C45-F66B57F60F9B}"/>
                  </a:ext>
                </a:extLst>
              </p:cNvPr>
              <p:cNvPicPr>
                <a:picLocks noChangeAspect="1"/>
              </p:cNvPicPr>
              <p:nvPr/>
            </p:nvPicPr>
            <p:blipFill>
              <a:blip r:embed="rId6"/>
              <a:stretch>
                <a:fillRect/>
              </a:stretch>
            </p:blipFill>
            <p:spPr>
              <a:xfrm>
                <a:off x="7870611" y="3808665"/>
                <a:ext cx="406400" cy="406400"/>
              </a:xfrm>
              <a:prstGeom prst="rect">
                <a:avLst/>
              </a:prstGeom>
            </p:spPr>
          </p:pic>
          <p:sp>
            <p:nvSpPr>
              <p:cNvPr id="143" name="Arc 142">
                <a:extLst>
                  <a:ext uri="{FF2B5EF4-FFF2-40B4-BE49-F238E27FC236}">
                    <a16:creationId xmlns:a16="http://schemas.microsoft.com/office/drawing/2014/main" id="{08E42D5D-8676-9E34-0866-2B03688AFB9A}"/>
                  </a:ext>
                </a:extLst>
              </p:cNvPr>
              <p:cNvSpPr/>
              <p:nvPr/>
            </p:nvSpPr>
            <p:spPr>
              <a:xfrm>
                <a:off x="7773069" y="3708057"/>
                <a:ext cx="591761" cy="591761"/>
              </a:xfrm>
              <a:prstGeom prst="arc">
                <a:avLst>
                  <a:gd name="adj1" fmla="val 11233956"/>
                  <a:gd name="adj2" fmla="val 0"/>
                </a:avLst>
              </a:prstGeom>
              <a:noFill/>
              <a:ln w="19050" cap="flat" cmpd="sng" algn="ctr">
                <a:solidFill>
                  <a:srgbClr val="0078D4"/>
                </a:solidFill>
                <a:prstDash val="solid"/>
                <a:headEnd type="none" w="med" len="med"/>
                <a:tailEnd type="triangle" w="med" len="med"/>
              </a:ln>
              <a:effectLst/>
            </p:spPr>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144" name="Arc 143">
                <a:extLst>
                  <a:ext uri="{FF2B5EF4-FFF2-40B4-BE49-F238E27FC236}">
                    <a16:creationId xmlns:a16="http://schemas.microsoft.com/office/drawing/2014/main" id="{2576BA33-E21A-2B19-C34E-3E4E379207C8}"/>
                  </a:ext>
                </a:extLst>
              </p:cNvPr>
              <p:cNvSpPr/>
              <p:nvPr/>
            </p:nvSpPr>
            <p:spPr>
              <a:xfrm flipH="1" flipV="1">
                <a:off x="7782148" y="3726409"/>
                <a:ext cx="591761" cy="591761"/>
              </a:xfrm>
              <a:prstGeom prst="arc">
                <a:avLst>
                  <a:gd name="adj1" fmla="val 11233956"/>
                  <a:gd name="adj2" fmla="val 0"/>
                </a:avLst>
              </a:prstGeom>
              <a:noFill/>
              <a:ln w="19050" cap="flat" cmpd="sng" algn="ctr">
                <a:solidFill>
                  <a:srgbClr val="0078D4"/>
                </a:solidFill>
                <a:prstDash val="solid"/>
                <a:headEnd type="none" w="med" len="med"/>
                <a:tailEnd type="triangle" w="med" len="med"/>
              </a:ln>
              <a:effec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AAAE63C9-DE4C-BDF1-41D9-17D918E6B630}"/>
                </a:ext>
              </a:extLst>
            </p:cNvPr>
            <p:cNvGrpSpPr/>
            <p:nvPr/>
          </p:nvGrpSpPr>
          <p:grpSpPr>
            <a:xfrm>
              <a:off x="7795072" y="3808717"/>
              <a:ext cx="475505" cy="475505"/>
              <a:chOff x="9742856" y="4986491"/>
              <a:chExt cx="265538" cy="265538"/>
            </a:xfrm>
          </p:grpSpPr>
          <p:sp>
            <p:nvSpPr>
              <p:cNvPr id="140" name="Oval 139">
                <a:extLst>
                  <a:ext uri="{FF2B5EF4-FFF2-40B4-BE49-F238E27FC236}">
                    <a16:creationId xmlns:a16="http://schemas.microsoft.com/office/drawing/2014/main" id="{0E3953B0-0750-26D2-2CE2-6602763D65FF}"/>
                  </a:ext>
                </a:extLst>
              </p:cNvPr>
              <p:cNvSpPr/>
              <p:nvPr/>
            </p:nvSpPr>
            <p:spPr bwMode="auto">
              <a:xfrm>
                <a:off x="9742856" y="4986491"/>
                <a:ext cx="265538" cy="265538"/>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Warning_E7BA" title="Icon of a triangle with an exclaimation point inside">
                <a:extLst>
                  <a:ext uri="{FF2B5EF4-FFF2-40B4-BE49-F238E27FC236}">
                    <a16:creationId xmlns:a16="http://schemas.microsoft.com/office/drawing/2014/main" id="{24B90841-C178-9E03-499D-9BA1E918E95B}"/>
                  </a:ext>
                </a:extLst>
              </p:cNvPr>
              <p:cNvSpPr>
                <a:spLocks noChangeAspect="1" noEditPoints="1"/>
              </p:cNvSpPr>
              <p:nvPr/>
            </p:nvSpPr>
            <p:spPr bwMode="auto">
              <a:xfrm>
                <a:off x="9803176" y="5046774"/>
                <a:ext cx="144898" cy="144972"/>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149" name="Auditing &amp; Reporting">
            <a:extLst>
              <a:ext uri="{FF2B5EF4-FFF2-40B4-BE49-F238E27FC236}">
                <a16:creationId xmlns:a16="http://schemas.microsoft.com/office/drawing/2014/main" id="{EC50CBD3-AF5B-2BEF-C5D6-210611A77287}"/>
              </a:ext>
            </a:extLst>
          </p:cNvPr>
          <p:cNvGrpSpPr/>
          <p:nvPr/>
        </p:nvGrpSpPr>
        <p:grpSpPr>
          <a:xfrm>
            <a:off x="487829" y="5704511"/>
            <a:ext cx="11297265" cy="1115591"/>
            <a:chOff x="435077" y="5757263"/>
            <a:chExt cx="11297265" cy="1115591"/>
          </a:xfrm>
        </p:grpSpPr>
        <p:grpSp>
          <p:nvGrpSpPr>
            <p:cNvPr id="150" name="Group 149">
              <a:extLst>
                <a:ext uri="{FF2B5EF4-FFF2-40B4-BE49-F238E27FC236}">
                  <a16:creationId xmlns:a16="http://schemas.microsoft.com/office/drawing/2014/main" id="{1934AE4A-5693-4285-60C4-625BD41606D8}"/>
                </a:ext>
              </a:extLst>
            </p:cNvPr>
            <p:cNvGrpSpPr/>
            <p:nvPr/>
          </p:nvGrpSpPr>
          <p:grpSpPr>
            <a:xfrm>
              <a:off x="435077" y="5968751"/>
              <a:ext cx="11297265" cy="590957"/>
              <a:chOff x="435077" y="6145727"/>
              <a:chExt cx="11297265" cy="590957"/>
            </a:xfrm>
          </p:grpSpPr>
          <p:sp>
            <p:nvSpPr>
              <p:cNvPr id="153" name="Rectangle: Rounded Corners 152">
                <a:extLst>
                  <a:ext uri="{FF2B5EF4-FFF2-40B4-BE49-F238E27FC236}">
                    <a16:creationId xmlns:a16="http://schemas.microsoft.com/office/drawing/2014/main" id="{467E7D1B-AC07-5D39-EF61-706FD54433AD}"/>
                  </a:ext>
                </a:extLst>
              </p:cNvPr>
              <p:cNvSpPr/>
              <p:nvPr/>
            </p:nvSpPr>
            <p:spPr bwMode="auto">
              <a:xfrm>
                <a:off x="585217" y="6164807"/>
                <a:ext cx="11021566" cy="571877"/>
              </a:xfrm>
              <a:prstGeom prst="roundRect">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8AA4D0DE-BE16-09F7-24B0-B9C85509582E}"/>
                  </a:ext>
                </a:extLst>
              </p:cNvPr>
              <p:cNvSpPr/>
              <p:nvPr/>
            </p:nvSpPr>
            <p:spPr bwMode="auto">
              <a:xfrm>
                <a:off x="435077" y="6145727"/>
                <a:ext cx="11297265" cy="23025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51" name="Oval 150">
              <a:extLst>
                <a:ext uri="{FF2B5EF4-FFF2-40B4-BE49-F238E27FC236}">
                  <a16:creationId xmlns:a16="http://schemas.microsoft.com/office/drawing/2014/main" id="{22FD5E5A-4BD5-338A-F923-1C625422152E}"/>
                </a:ext>
              </a:extLst>
            </p:cNvPr>
            <p:cNvSpPr/>
            <p:nvPr/>
          </p:nvSpPr>
          <p:spPr bwMode="auto">
            <a:xfrm>
              <a:off x="5239906" y="6228381"/>
              <a:ext cx="1873101" cy="644473"/>
            </a:xfrm>
            <a:prstGeom prst="ellipse">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Ongoing auditing </a:t>
              </a:r>
              <a:br>
                <a:rPr kumimoji="0" lang="en-US" sz="1200" b="0" i="0" u="none" strike="noStrike" kern="0" cap="none" spc="0" normalizeH="0" baseline="0" noProof="0">
                  <a:ln>
                    <a:noFill/>
                  </a:ln>
                  <a:solidFill>
                    <a:srgbClr val="000000"/>
                  </a:solidFill>
                  <a:effectLst/>
                  <a:uLnTx/>
                  <a:uFillTx/>
                  <a:latin typeface="Segoe UI Semibold"/>
                  <a:ea typeface="+mn-ea"/>
                  <a:cs typeface="+mn-cs"/>
                </a:rPr>
              </a:br>
              <a:r>
                <a:rPr kumimoji="0" lang="en-US" sz="1200" b="0" i="0" u="none" strike="noStrike" kern="0" cap="none" spc="0" normalizeH="0" baseline="0" noProof="0">
                  <a:ln>
                    <a:noFill/>
                  </a:ln>
                  <a:solidFill>
                    <a:srgbClr val="000000"/>
                  </a:solidFill>
                  <a:effectLst/>
                  <a:uLnTx/>
                  <a:uFillTx/>
                  <a:latin typeface="Segoe UI Semibold"/>
                  <a:ea typeface="+mn-ea"/>
                  <a:cs typeface="+mn-cs"/>
                </a:rPr>
                <a:t>&amp; reporting</a:t>
              </a:r>
            </a:p>
          </p:txBody>
        </p:sp>
        <p:pic>
          <p:nvPicPr>
            <p:cNvPr id="152" name="Picture 151">
              <a:extLst>
                <a:ext uri="{FF2B5EF4-FFF2-40B4-BE49-F238E27FC236}">
                  <a16:creationId xmlns:a16="http://schemas.microsoft.com/office/drawing/2014/main" id="{7C5524CF-6716-5182-9FF1-38171AD804E0}"/>
                </a:ext>
              </a:extLst>
            </p:cNvPr>
            <p:cNvPicPr>
              <a:picLocks noChangeAspect="1"/>
            </p:cNvPicPr>
            <p:nvPr/>
          </p:nvPicPr>
          <p:blipFill>
            <a:blip r:embed="rId7"/>
            <a:stretch>
              <a:fillRect/>
            </a:stretch>
          </p:blipFill>
          <p:spPr>
            <a:xfrm>
              <a:off x="5846062" y="5757263"/>
              <a:ext cx="571877" cy="571877"/>
            </a:xfrm>
            <a:prstGeom prst="rect">
              <a:avLst/>
            </a:prstGeom>
          </p:spPr>
        </p:pic>
      </p:grpSp>
      <p:grpSp>
        <p:nvGrpSpPr>
          <p:cNvPr id="155" name="User leaving" descr="Person with no access">
            <a:extLst>
              <a:ext uri="{FF2B5EF4-FFF2-40B4-BE49-F238E27FC236}">
                <a16:creationId xmlns:a16="http://schemas.microsoft.com/office/drawing/2014/main" id="{A5FFEB82-4896-0EAA-D909-F77AF3D1FDA7}"/>
              </a:ext>
            </a:extLst>
          </p:cNvPr>
          <p:cNvGrpSpPr/>
          <p:nvPr/>
        </p:nvGrpSpPr>
        <p:grpSpPr>
          <a:xfrm>
            <a:off x="9971488" y="4948831"/>
            <a:ext cx="1454234" cy="1346203"/>
            <a:chOff x="9820058" y="2773356"/>
            <a:chExt cx="1483394" cy="1373197"/>
          </a:xfrm>
        </p:grpSpPr>
        <p:pic>
          <p:nvPicPr>
            <p:cNvPr id="156" name="Picture 155">
              <a:extLst>
                <a:ext uri="{FF2B5EF4-FFF2-40B4-BE49-F238E27FC236}">
                  <a16:creationId xmlns:a16="http://schemas.microsoft.com/office/drawing/2014/main" id="{F1F9D730-4D16-D81E-E050-EF6A44B735F1}"/>
                </a:ext>
              </a:extLst>
            </p:cNvPr>
            <p:cNvPicPr>
              <a:picLocks noChangeAspect="1"/>
            </p:cNvPicPr>
            <p:nvPr/>
          </p:nvPicPr>
          <p:blipFill>
            <a:blip r:embed="rId3"/>
            <a:stretch>
              <a:fillRect/>
            </a:stretch>
          </p:blipFill>
          <p:spPr>
            <a:xfrm>
              <a:off x="9820058" y="2773356"/>
              <a:ext cx="950406" cy="950406"/>
            </a:xfrm>
            <a:prstGeom prst="rect">
              <a:avLst/>
            </a:prstGeom>
          </p:spPr>
        </p:pic>
        <p:grpSp>
          <p:nvGrpSpPr>
            <p:cNvPr id="157" name="Group 156">
              <a:extLst>
                <a:ext uri="{FF2B5EF4-FFF2-40B4-BE49-F238E27FC236}">
                  <a16:creationId xmlns:a16="http://schemas.microsoft.com/office/drawing/2014/main" id="{4C8488CD-6766-07CC-5CA0-1EECB7597881}"/>
                </a:ext>
              </a:extLst>
            </p:cNvPr>
            <p:cNvGrpSpPr/>
            <p:nvPr/>
          </p:nvGrpSpPr>
          <p:grpSpPr>
            <a:xfrm>
              <a:off x="10622404" y="3592568"/>
              <a:ext cx="681048" cy="553985"/>
              <a:chOff x="10594215" y="3750982"/>
              <a:chExt cx="538937" cy="438388"/>
            </a:xfrm>
          </p:grpSpPr>
          <p:pic>
            <p:nvPicPr>
              <p:cNvPr id="161" name="Picture 160">
                <a:extLst>
                  <a:ext uri="{FF2B5EF4-FFF2-40B4-BE49-F238E27FC236}">
                    <a16:creationId xmlns:a16="http://schemas.microsoft.com/office/drawing/2014/main" id="{2BE8E6E0-D03B-B1E2-5AC4-FE0CC8AE07E4}"/>
                  </a:ext>
                </a:extLst>
              </p:cNvPr>
              <p:cNvPicPr>
                <a:picLocks noChangeAspect="1"/>
              </p:cNvPicPr>
              <p:nvPr/>
            </p:nvPicPr>
            <p:blipFill>
              <a:blip r:embed="rId8"/>
              <a:stretch>
                <a:fillRect/>
              </a:stretch>
            </p:blipFill>
            <p:spPr>
              <a:xfrm>
                <a:off x="10694764" y="3750982"/>
                <a:ext cx="438388" cy="438388"/>
              </a:xfrm>
              <a:prstGeom prst="rect">
                <a:avLst/>
              </a:prstGeom>
            </p:spPr>
          </p:pic>
          <p:grpSp>
            <p:nvGrpSpPr>
              <p:cNvPr id="162" name="Group 161">
                <a:extLst>
                  <a:ext uri="{FF2B5EF4-FFF2-40B4-BE49-F238E27FC236}">
                    <a16:creationId xmlns:a16="http://schemas.microsoft.com/office/drawing/2014/main" id="{59F3C51D-44C2-C1FC-9D8D-866B881B312A}"/>
                  </a:ext>
                </a:extLst>
              </p:cNvPr>
              <p:cNvGrpSpPr/>
              <p:nvPr/>
            </p:nvGrpSpPr>
            <p:grpSpPr>
              <a:xfrm>
                <a:off x="10594215" y="3825978"/>
                <a:ext cx="298111" cy="275582"/>
                <a:chOff x="10621397" y="3825978"/>
                <a:chExt cx="298111" cy="275582"/>
              </a:xfrm>
            </p:grpSpPr>
            <p:sp>
              <p:nvSpPr>
                <p:cNvPr id="163" name="Isosceles Triangle 162">
                  <a:extLst>
                    <a:ext uri="{FF2B5EF4-FFF2-40B4-BE49-F238E27FC236}">
                      <a16:creationId xmlns:a16="http://schemas.microsoft.com/office/drawing/2014/main" id="{1C50BC2B-8696-F6EB-CA7E-96A5EB8913F3}"/>
                    </a:ext>
                  </a:extLst>
                </p:cNvPr>
                <p:cNvSpPr/>
                <p:nvPr/>
              </p:nvSpPr>
              <p:spPr bwMode="auto">
                <a:xfrm rot="5400000" flipH="1">
                  <a:off x="10725359" y="3907411"/>
                  <a:ext cx="275582" cy="112716"/>
                </a:xfrm>
                <a:prstGeom prst="triangl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Freeform 6">
                  <a:extLst>
                    <a:ext uri="{FF2B5EF4-FFF2-40B4-BE49-F238E27FC236}">
                      <a16:creationId xmlns:a16="http://schemas.microsoft.com/office/drawing/2014/main" id="{A560EBEE-5D73-5E05-D581-7FB7F5F4333E}"/>
                    </a:ext>
                  </a:extLst>
                </p:cNvPr>
                <p:cNvSpPr>
                  <a:spLocks/>
                </p:cNvSpPr>
                <p:nvPr/>
              </p:nvSpPr>
              <p:spPr bwMode="auto">
                <a:xfrm>
                  <a:off x="10621397" y="3848675"/>
                  <a:ext cx="258763" cy="230188"/>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rgbClr val="243A5E"/>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grpSp>
        <p:grpSp>
          <p:nvGrpSpPr>
            <p:cNvPr id="158" name="Group 157">
              <a:extLst>
                <a:ext uri="{FF2B5EF4-FFF2-40B4-BE49-F238E27FC236}">
                  <a16:creationId xmlns:a16="http://schemas.microsoft.com/office/drawing/2014/main" id="{E061005D-0D28-528B-27AC-81F7FE3A1D53}"/>
                </a:ext>
              </a:extLst>
            </p:cNvPr>
            <p:cNvGrpSpPr/>
            <p:nvPr/>
          </p:nvGrpSpPr>
          <p:grpSpPr>
            <a:xfrm>
              <a:off x="9837216" y="3431250"/>
              <a:ext cx="370674" cy="370674"/>
              <a:chOff x="10401065" y="1376930"/>
              <a:chExt cx="370674" cy="370674"/>
            </a:xfrm>
          </p:grpSpPr>
          <p:sp>
            <p:nvSpPr>
              <p:cNvPr id="159" name="Oval 158">
                <a:extLst>
                  <a:ext uri="{FF2B5EF4-FFF2-40B4-BE49-F238E27FC236}">
                    <a16:creationId xmlns:a16="http://schemas.microsoft.com/office/drawing/2014/main" id="{5DF59B44-1467-E8EA-DFA1-B83BDF171AAF}"/>
                  </a:ext>
                </a:extLst>
              </p:cNvPr>
              <p:cNvSpPr/>
              <p:nvPr/>
            </p:nvSpPr>
            <p:spPr bwMode="auto">
              <a:xfrm>
                <a:off x="10401065" y="1376930"/>
                <a:ext cx="370674" cy="37067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illegal" title="Icon of a circle with a diagonal line through it">
                <a:extLst>
                  <a:ext uri="{FF2B5EF4-FFF2-40B4-BE49-F238E27FC236}">
                    <a16:creationId xmlns:a16="http://schemas.microsoft.com/office/drawing/2014/main" id="{02DCB48C-8973-046E-F65D-22A8CE7FE15D}"/>
                  </a:ext>
                </a:extLst>
              </p:cNvPr>
              <p:cNvSpPr>
                <a:spLocks noChangeAspect="1" noEditPoints="1"/>
              </p:cNvSpPr>
              <p:nvPr/>
            </p:nvSpPr>
            <p:spPr bwMode="auto">
              <a:xfrm>
                <a:off x="10473775" y="1449948"/>
                <a:ext cx="225252" cy="224636"/>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185" name="Life Cycle Automation">
            <a:extLst>
              <a:ext uri="{FF2B5EF4-FFF2-40B4-BE49-F238E27FC236}">
                <a16:creationId xmlns:a16="http://schemas.microsoft.com/office/drawing/2014/main" id="{0C09249E-91EC-4A60-86A4-C20E309DBCC1}"/>
              </a:ext>
            </a:extLst>
          </p:cNvPr>
          <p:cNvGrpSpPr/>
          <p:nvPr/>
        </p:nvGrpSpPr>
        <p:grpSpPr>
          <a:xfrm>
            <a:off x="504364" y="1084932"/>
            <a:ext cx="11297265" cy="1107027"/>
            <a:chOff x="451612" y="1137684"/>
            <a:chExt cx="11297265" cy="1107027"/>
          </a:xfrm>
        </p:grpSpPr>
        <p:grpSp>
          <p:nvGrpSpPr>
            <p:cNvPr id="186" name="Group 185">
              <a:extLst>
                <a:ext uri="{FF2B5EF4-FFF2-40B4-BE49-F238E27FC236}">
                  <a16:creationId xmlns:a16="http://schemas.microsoft.com/office/drawing/2014/main" id="{C73DF087-DFEF-DD93-9D64-4D7BFD1C4C34}"/>
                </a:ext>
              </a:extLst>
            </p:cNvPr>
            <p:cNvGrpSpPr/>
            <p:nvPr/>
          </p:nvGrpSpPr>
          <p:grpSpPr>
            <a:xfrm>
              <a:off x="451612" y="1137684"/>
              <a:ext cx="11297265" cy="942687"/>
              <a:chOff x="451612" y="5654089"/>
              <a:chExt cx="11297265" cy="942687"/>
            </a:xfrm>
          </p:grpSpPr>
          <p:grpSp>
            <p:nvGrpSpPr>
              <p:cNvPr id="190" name="Group 189">
                <a:extLst>
                  <a:ext uri="{FF2B5EF4-FFF2-40B4-BE49-F238E27FC236}">
                    <a16:creationId xmlns:a16="http://schemas.microsoft.com/office/drawing/2014/main" id="{22FFAACD-EF3A-C3FA-D160-7E095FA94B81}"/>
                  </a:ext>
                </a:extLst>
              </p:cNvPr>
              <p:cNvGrpSpPr/>
              <p:nvPr/>
            </p:nvGrpSpPr>
            <p:grpSpPr>
              <a:xfrm>
                <a:off x="585217" y="5654089"/>
                <a:ext cx="11021566" cy="905619"/>
                <a:chOff x="585217" y="5654089"/>
                <a:chExt cx="11021566" cy="905619"/>
              </a:xfrm>
            </p:grpSpPr>
            <p:sp>
              <p:nvSpPr>
                <p:cNvPr id="192" name="Rectangle: Rounded Corners 191">
                  <a:extLst>
                    <a:ext uri="{FF2B5EF4-FFF2-40B4-BE49-F238E27FC236}">
                      <a16:creationId xmlns:a16="http://schemas.microsoft.com/office/drawing/2014/main" id="{72EC7444-6309-75E8-540F-FCDBF5A09968}"/>
                    </a:ext>
                  </a:extLst>
                </p:cNvPr>
                <p:cNvSpPr/>
                <p:nvPr/>
              </p:nvSpPr>
              <p:spPr bwMode="auto">
                <a:xfrm>
                  <a:off x="585217" y="5987831"/>
                  <a:ext cx="11021566" cy="571877"/>
                </a:xfrm>
                <a:prstGeom prst="roundRect">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3" name="Oval 192">
                  <a:extLst>
                    <a:ext uri="{FF2B5EF4-FFF2-40B4-BE49-F238E27FC236}">
                      <a16:creationId xmlns:a16="http://schemas.microsoft.com/office/drawing/2014/main" id="{FF35DF5A-2818-9E3D-9C86-4B5E270E2EB4}"/>
                    </a:ext>
                  </a:extLst>
                </p:cNvPr>
                <p:cNvSpPr/>
                <p:nvPr/>
              </p:nvSpPr>
              <p:spPr bwMode="auto">
                <a:xfrm>
                  <a:off x="5085337" y="5654089"/>
                  <a:ext cx="2021326" cy="644473"/>
                </a:xfrm>
                <a:prstGeom prst="ellipse">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Lifec</a:t>
                  </a:r>
                  <a:r>
                    <a:rPr kumimoji="0" lang="en-US" sz="1200" b="0" i="0" u="none" strike="noStrike" kern="0" cap="none" spc="0" normalizeH="0" baseline="0" noProof="0" err="1">
                      <a:ln>
                        <a:noFill/>
                      </a:ln>
                      <a:solidFill>
                        <a:srgbClr val="000000"/>
                      </a:solidFill>
                      <a:effectLst/>
                      <a:uLnTx/>
                      <a:uFillTx/>
                      <a:latin typeface="Segoe UI Semibold"/>
                      <a:ea typeface="+mn-ea"/>
                      <a:cs typeface="+mn-cs"/>
                    </a:rPr>
                    <a:t>ycle</a:t>
                  </a:r>
                  <a:r>
                    <a:rPr kumimoji="0" lang="en-US" sz="1200" b="0" i="0" u="none" strike="noStrike" kern="0" cap="none" spc="0" normalizeH="0" baseline="0" noProof="0">
                      <a:ln>
                        <a:noFill/>
                      </a:ln>
                      <a:solidFill>
                        <a:srgbClr val="000000"/>
                      </a:solidFill>
                      <a:effectLst/>
                      <a:uLnTx/>
                      <a:uFillTx/>
                      <a:latin typeface="Segoe UI Semibold"/>
                      <a:ea typeface="+mn-ea"/>
                      <a:cs typeface="+mn-cs"/>
                    </a:rPr>
                    <a:t> Automation</a:t>
                  </a:r>
                </a:p>
              </p:txBody>
            </p:sp>
          </p:grpSp>
          <p:sp>
            <p:nvSpPr>
              <p:cNvPr id="191" name="Rectangle 190">
                <a:extLst>
                  <a:ext uri="{FF2B5EF4-FFF2-40B4-BE49-F238E27FC236}">
                    <a16:creationId xmlns:a16="http://schemas.microsoft.com/office/drawing/2014/main" id="{7729DD4F-5EB8-9DCE-3C8A-0E5D69B53379}"/>
                  </a:ext>
                </a:extLst>
              </p:cNvPr>
              <p:cNvSpPr/>
              <p:nvPr/>
            </p:nvSpPr>
            <p:spPr bwMode="auto">
              <a:xfrm>
                <a:off x="451612" y="6366520"/>
                <a:ext cx="11297265" cy="23025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87" name="Group 186">
              <a:extLst>
                <a:ext uri="{FF2B5EF4-FFF2-40B4-BE49-F238E27FC236}">
                  <a16:creationId xmlns:a16="http://schemas.microsoft.com/office/drawing/2014/main" id="{78129E31-F682-CC85-99A2-A23746587CDA}"/>
                </a:ext>
              </a:extLst>
            </p:cNvPr>
            <p:cNvGrpSpPr>
              <a:grpSpLocks noChangeAspect="1"/>
            </p:cNvGrpSpPr>
            <p:nvPr/>
          </p:nvGrpSpPr>
          <p:grpSpPr>
            <a:xfrm>
              <a:off x="5835655" y="1704711"/>
              <a:ext cx="500933" cy="540000"/>
              <a:chOff x="2184645" y="4381082"/>
              <a:chExt cx="1142167" cy="1198871"/>
            </a:xfrm>
          </p:grpSpPr>
          <p:pic>
            <p:nvPicPr>
              <p:cNvPr id="188" name="Picture 187">
                <a:extLst>
                  <a:ext uri="{FF2B5EF4-FFF2-40B4-BE49-F238E27FC236}">
                    <a16:creationId xmlns:a16="http://schemas.microsoft.com/office/drawing/2014/main" id="{AA3F0B32-E7DF-7868-9955-F3D438B6272F}"/>
                  </a:ext>
                </a:extLst>
              </p:cNvPr>
              <p:cNvPicPr>
                <a:picLocks noChangeAspect="1"/>
              </p:cNvPicPr>
              <p:nvPr/>
            </p:nvPicPr>
            <p:blipFill>
              <a:blip r:embed="rId9" cstate="screen">
                <a:duotone>
                  <a:prstClr val="black"/>
                  <a:srgbClr val="000000">
                    <a:tint val="45000"/>
                    <a:satMod val="400000"/>
                  </a:srgbClr>
                </a:duotone>
                <a:extLst>
                  <a:ext uri="{28A0092B-C50C-407E-A947-70E740481C1C}">
                    <a14:useLocalDpi xmlns:a14="http://schemas.microsoft.com/office/drawing/2010/main"/>
                  </a:ext>
                </a:extLst>
              </a:blip>
              <a:stretch>
                <a:fillRect/>
              </a:stretch>
            </p:blipFill>
            <p:spPr>
              <a:xfrm>
                <a:off x="2482605" y="4758565"/>
                <a:ext cx="546246" cy="439926"/>
              </a:xfrm>
              <a:prstGeom prst="rect">
                <a:avLst/>
              </a:prstGeom>
            </p:spPr>
          </p:pic>
          <p:pic>
            <p:nvPicPr>
              <p:cNvPr id="189" name="Picture 188">
                <a:extLst>
                  <a:ext uri="{FF2B5EF4-FFF2-40B4-BE49-F238E27FC236}">
                    <a16:creationId xmlns:a16="http://schemas.microsoft.com/office/drawing/2014/main" id="{863AA570-F6DE-6C85-28D6-08F0632AA854}"/>
                  </a:ext>
                </a:extLst>
              </p:cNvPr>
              <p:cNvPicPr>
                <a:picLocks noChangeAspect="1"/>
              </p:cNvPicPr>
              <p:nvPr/>
            </p:nvPicPr>
            <p:blipFill>
              <a:blip r:embed="rId10" cstate="screen">
                <a:duotone>
                  <a:prstClr val="black"/>
                  <a:srgbClr val="737373">
                    <a:lumMod val="50000"/>
                    <a:tint val="45000"/>
                    <a:satMod val="400000"/>
                  </a:srgbClr>
                </a:duotone>
                <a:extLst>
                  <a:ext uri="{28A0092B-C50C-407E-A947-70E740481C1C}">
                    <a14:useLocalDpi xmlns:a14="http://schemas.microsoft.com/office/drawing/2010/main"/>
                  </a:ext>
                </a:extLst>
              </a:blip>
              <a:stretch>
                <a:fillRect/>
              </a:stretch>
            </p:blipFill>
            <p:spPr>
              <a:xfrm>
                <a:off x="2184645" y="4381082"/>
                <a:ext cx="1142167" cy="1198871"/>
              </a:xfrm>
              <a:prstGeom prst="rect">
                <a:avLst/>
              </a:prstGeom>
            </p:spPr>
          </p:pic>
        </p:grpSp>
      </p:grpSp>
      <p:grpSp>
        <p:nvGrpSpPr>
          <p:cNvPr id="194" name="User">
            <a:extLst>
              <a:ext uri="{FF2B5EF4-FFF2-40B4-BE49-F238E27FC236}">
                <a16:creationId xmlns:a16="http://schemas.microsoft.com/office/drawing/2014/main" id="{BBDDC636-A8D4-4C8C-82EB-16D0ECF7242E}"/>
              </a:ext>
            </a:extLst>
          </p:cNvPr>
          <p:cNvGrpSpPr/>
          <p:nvPr/>
        </p:nvGrpSpPr>
        <p:grpSpPr>
          <a:xfrm>
            <a:off x="777167" y="1545930"/>
            <a:ext cx="931723" cy="1008348"/>
            <a:chOff x="683544" y="4160256"/>
            <a:chExt cx="931723" cy="1008348"/>
          </a:xfrm>
        </p:grpSpPr>
        <p:pic>
          <p:nvPicPr>
            <p:cNvPr id="195" name="Picture 194">
              <a:extLst>
                <a:ext uri="{FF2B5EF4-FFF2-40B4-BE49-F238E27FC236}">
                  <a16:creationId xmlns:a16="http://schemas.microsoft.com/office/drawing/2014/main" id="{B3218BFF-72EC-6E61-3524-E172AF1296B2}"/>
                </a:ext>
              </a:extLst>
            </p:cNvPr>
            <p:cNvPicPr>
              <a:picLocks noChangeAspect="1"/>
            </p:cNvPicPr>
            <p:nvPr/>
          </p:nvPicPr>
          <p:blipFill>
            <a:blip r:embed="rId3"/>
            <a:stretch>
              <a:fillRect/>
            </a:stretch>
          </p:blipFill>
          <p:spPr>
            <a:xfrm>
              <a:off x="683544" y="4160256"/>
              <a:ext cx="931723" cy="931723"/>
            </a:xfrm>
            <a:prstGeom prst="rect">
              <a:avLst/>
            </a:prstGeom>
          </p:spPr>
        </p:pic>
        <p:sp>
          <p:nvSpPr>
            <p:cNvPr id="196" name="Oval 195">
              <a:extLst>
                <a:ext uri="{FF2B5EF4-FFF2-40B4-BE49-F238E27FC236}">
                  <a16:creationId xmlns:a16="http://schemas.microsoft.com/office/drawing/2014/main" id="{16A226B4-25B9-B766-422C-8141C5A5CE37}"/>
                </a:ext>
              </a:extLst>
            </p:cNvPr>
            <p:cNvSpPr/>
            <p:nvPr/>
          </p:nvSpPr>
          <p:spPr bwMode="auto">
            <a:xfrm>
              <a:off x="700365" y="4805217"/>
              <a:ext cx="363387" cy="363387"/>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7" name="Graphic 196" descr="Checkmark with solid fill">
              <a:extLst>
                <a:ext uri="{FF2B5EF4-FFF2-40B4-BE49-F238E27FC236}">
                  <a16:creationId xmlns:a16="http://schemas.microsoft.com/office/drawing/2014/main" id="{B0623D41-64AF-8BA4-3BAB-3A4917C1040A}"/>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38197" y="4842719"/>
              <a:ext cx="287721" cy="287721"/>
            </a:xfrm>
            <a:prstGeom prst="rect">
              <a:avLst/>
            </a:prstGeom>
          </p:spPr>
        </p:pic>
      </p:grpSp>
      <p:grpSp>
        <p:nvGrpSpPr>
          <p:cNvPr id="230" name="Task: Automate access">
            <a:extLst>
              <a:ext uri="{FF2B5EF4-FFF2-40B4-BE49-F238E27FC236}">
                <a16:creationId xmlns:a16="http://schemas.microsoft.com/office/drawing/2014/main" id="{2C65BDBF-86E3-A577-D629-E4C57ABBB09D}"/>
              </a:ext>
            </a:extLst>
          </p:cNvPr>
          <p:cNvGrpSpPr/>
          <p:nvPr/>
        </p:nvGrpSpPr>
        <p:grpSpPr>
          <a:xfrm>
            <a:off x="182621" y="2652638"/>
            <a:ext cx="2919060" cy="1460232"/>
            <a:chOff x="129869" y="2705390"/>
            <a:chExt cx="2919060" cy="1460232"/>
          </a:xfrm>
        </p:grpSpPr>
        <p:cxnSp>
          <p:nvCxnSpPr>
            <p:cNvPr id="231" name="Connector: Curved 230">
              <a:extLst>
                <a:ext uri="{FF2B5EF4-FFF2-40B4-BE49-F238E27FC236}">
                  <a16:creationId xmlns:a16="http://schemas.microsoft.com/office/drawing/2014/main" id="{FAB6706A-A468-D96F-DF2B-9F9A184F4FDF}"/>
                </a:ext>
              </a:extLst>
            </p:cNvPr>
            <p:cNvCxnSpPr>
              <a:cxnSpLocks/>
              <a:endCxn id="201" idx="0"/>
            </p:cNvCxnSpPr>
            <p:nvPr/>
          </p:nvCxnSpPr>
          <p:spPr>
            <a:xfrm rot="5400000">
              <a:off x="1817634" y="2921315"/>
              <a:ext cx="1447219" cy="1015370"/>
            </a:xfrm>
            <a:prstGeom prst="curvedConnector3">
              <a:avLst>
                <a:gd name="adj1" fmla="val 50000"/>
              </a:avLst>
            </a:prstGeom>
            <a:noFill/>
            <a:ln w="9525" cap="flat" cmpd="sng" algn="ctr">
              <a:solidFill>
                <a:srgbClr val="000000"/>
              </a:solidFill>
              <a:prstDash val="solid"/>
              <a:headEnd type="none" w="lg" len="med"/>
              <a:tailEnd type="triangle"/>
            </a:ln>
            <a:effectLst/>
          </p:spPr>
        </p:cxnSp>
        <p:sp>
          <p:nvSpPr>
            <p:cNvPr id="232" name="TextBox 231">
              <a:extLst>
                <a:ext uri="{FF2B5EF4-FFF2-40B4-BE49-F238E27FC236}">
                  <a16:creationId xmlns:a16="http://schemas.microsoft.com/office/drawing/2014/main" id="{36340B51-90CF-1620-0DFF-9B564657820C}"/>
                </a:ext>
              </a:extLst>
            </p:cNvPr>
            <p:cNvSpPr txBox="1"/>
            <p:nvPr/>
          </p:nvSpPr>
          <p:spPr>
            <a:xfrm>
              <a:off x="129869" y="3703957"/>
              <a:ext cx="223922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Automate the granting of access rights to resources</a:t>
              </a:r>
            </a:p>
          </p:txBody>
        </p:sp>
      </p:grpSp>
      <p:grpSp>
        <p:nvGrpSpPr>
          <p:cNvPr id="233" name="Task: Self Service">
            <a:extLst>
              <a:ext uri="{FF2B5EF4-FFF2-40B4-BE49-F238E27FC236}">
                <a16:creationId xmlns:a16="http://schemas.microsoft.com/office/drawing/2014/main" id="{A3E250BA-F988-69F6-BD57-8FDA371D649E}"/>
              </a:ext>
            </a:extLst>
          </p:cNvPr>
          <p:cNvGrpSpPr/>
          <p:nvPr/>
        </p:nvGrpSpPr>
        <p:grpSpPr>
          <a:xfrm>
            <a:off x="3283452" y="2249761"/>
            <a:ext cx="2679560" cy="2953995"/>
            <a:chOff x="3230700" y="2302513"/>
            <a:chExt cx="2679560" cy="2953995"/>
          </a:xfrm>
        </p:grpSpPr>
        <p:cxnSp>
          <p:nvCxnSpPr>
            <p:cNvPr id="234" name="Connector: Curved 233">
              <a:extLst>
                <a:ext uri="{FF2B5EF4-FFF2-40B4-BE49-F238E27FC236}">
                  <a16:creationId xmlns:a16="http://schemas.microsoft.com/office/drawing/2014/main" id="{8983EEB6-370E-C36C-1135-223D69EA6FC6}"/>
                </a:ext>
              </a:extLst>
            </p:cNvPr>
            <p:cNvCxnSpPr>
              <a:stCxn id="201" idx="3"/>
              <a:endCxn id="170" idx="1"/>
            </p:cNvCxnSpPr>
            <p:nvPr/>
          </p:nvCxnSpPr>
          <p:spPr>
            <a:xfrm flipV="1">
              <a:off x="3230700" y="3436397"/>
              <a:ext cx="1275750" cy="1820111"/>
            </a:xfrm>
            <a:prstGeom prst="curvedConnector3">
              <a:avLst>
                <a:gd name="adj1" fmla="val 50000"/>
              </a:avLst>
            </a:prstGeom>
            <a:noFill/>
            <a:ln w="9525" cap="flat" cmpd="sng" algn="ctr">
              <a:solidFill>
                <a:srgbClr val="000000"/>
              </a:solidFill>
              <a:prstDash val="solid"/>
              <a:headEnd type="none" w="lg" len="med"/>
              <a:tailEnd type="triangle"/>
            </a:ln>
            <a:effectLst/>
          </p:spPr>
        </p:cxnSp>
        <p:sp>
          <p:nvSpPr>
            <p:cNvPr id="235" name="TextBox 234">
              <a:extLst>
                <a:ext uri="{FF2B5EF4-FFF2-40B4-BE49-F238E27FC236}">
                  <a16:creationId xmlns:a16="http://schemas.microsoft.com/office/drawing/2014/main" id="{A2982A5B-4F24-6AC9-9BA4-504BA9A39581}"/>
                </a:ext>
              </a:extLst>
            </p:cNvPr>
            <p:cNvSpPr txBox="1"/>
            <p:nvPr/>
          </p:nvSpPr>
          <p:spPr>
            <a:xfrm>
              <a:off x="3949690" y="2302513"/>
              <a:ext cx="1960570"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Self-Service access request when additional access is needed</a:t>
              </a:r>
            </a:p>
          </p:txBody>
        </p:sp>
      </p:grpSp>
      <p:grpSp>
        <p:nvGrpSpPr>
          <p:cNvPr id="242" name="Task: Remove Access">
            <a:extLst>
              <a:ext uri="{FF2B5EF4-FFF2-40B4-BE49-F238E27FC236}">
                <a16:creationId xmlns:a16="http://schemas.microsoft.com/office/drawing/2014/main" id="{204ED2F2-1FF5-BDA8-B481-41AD906825E2}"/>
              </a:ext>
            </a:extLst>
          </p:cNvPr>
          <p:cNvGrpSpPr/>
          <p:nvPr/>
        </p:nvGrpSpPr>
        <p:grpSpPr>
          <a:xfrm>
            <a:off x="9650697" y="3053568"/>
            <a:ext cx="2439165" cy="1890774"/>
            <a:chOff x="9579050" y="3107212"/>
            <a:chExt cx="2439165" cy="1890774"/>
          </a:xfrm>
        </p:grpSpPr>
        <p:cxnSp>
          <p:nvCxnSpPr>
            <p:cNvPr id="243" name="Connector: Curved 242">
              <a:extLst>
                <a:ext uri="{FF2B5EF4-FFF2-40B4-BE49-F238E27FC236}">
                  <a16:creationId xmlns:a16="http://schemas.microsoft.com/office/drawing/2014/main" id="{BFAE62CA-1760-9560-6EA5-F5C5471C07E2}"/>
                </a:ext>
              </a:extLst>
            </p:cNvPr>
            <p:cNvCxnSpPr>
              <a:cxnSpLocks/>
            </p:cNvCxnSpPr>
            <p:nvPr/>
          </p:nvCxnSpPr>
          <p:spPr>
            <a:xfrm rot="16200000" flipH="1">
              <a:off x="8986174" y="3700088"/>
              <a:ext cx="1890774" cy="705022"/>
            </a:xfrm>
            <a:prstGeom prst="curvedConnector3">
              <a:avLst/>
            </a:prstGeom>
            <a:noFill/>
            <a:ln w="9525" cap="flat" cmpd="sng" algn="ctr">
              <a:solidFill>
                <a:srgbClr val="000000"/>
              </a:solidFill>
              <a:prstDash val="solid"/>
              <a:headEnd type="none" w="lg" len="med"/>
              <a:tailEnd type="triangle"/>
            </a:ln>
            <a:effectLst/>
          </p:spPr>
        </p:cxnSp>
        <p:sp>
          <p:nvSpPr>
            <p:cNvPr id="244" name="TextBox 243">
              <a:extLst>
                <a:ext uri="{FF2B5EF4-FFF2-40B4-BE49-F238E27FC236}">
                  <a16:creationId xmlns:a16="http://schemas.microsoft.com/office/drawing/2014/main" id="{657DD75B-7349-B8E9-3757-2D1D8925020E}"/>
                </a:ext>
              </a:extLst>
            </p:cNvPr>
            <p:cNvSpPr txBox="1"/>
            <p:nvPr/>
          </p:nvSpPr>
          <p:spPr>
            <a:xfrm>
              <a:off x="10509964" y="4025731"/>
              <a:ext cx="1508251"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UI"/>
                </a:rPr>
                <a:t>Make sure access rights are removed when user leaves or stops working with Contoso</a:t>
              </a:r>
              <a:endParaRPr kumimoji="0" lang="en-US" sz="1200" b="1" i="0" u="none" strike="noStrike" kern="0" cap="none" spc="0" normalizeH="0" baseline="0" noProof="0">
                <a:ln>
                  <a:noFill/>
                </a:ln>
                <a:solidFill>
                  <a:srgbClr val="000000"/>
                </a:solidFill>
                <a:effectLst/>
                <a:uLnTx/>
                <a:uFillTx/>
                <a:latin typeface="Segoe UI Semibold"/>
                <a:ea typeface="+mn-ea"/>
                <a:cs typeface="+mn-cs"/>
              </a:endParaRPr>
            </a:p>
          </p:txBody>
        </p:sp>
      </p:grpSp>
      <p:grpSp>
        <p:nvGrpSpPr>
          <p:cNvPr id="245" name="`Task: onboard">
            <a:extLst>
              <a:ext uri="{FF2B5EF4-FFF2-40B4-BE49-F238E27FC236}">
                <a16:creationId xmlns:a16="http://schemas.microsoft.com/office/drawing/2014/main" id="{18671166-2ABB-2D9B-4AA1-D498DA593868}"/>
              </a:ext>
            </a:extLst>
          </p:cNvPr>
          <p:cNvGrpSpPr/>
          <p:nvPr/>
        </p:nvGrpSpPr>
        <p:grpSpPr>
          <a:xfrm>
            <a:off x="103481" y="2065523"/>
            <a:ext cx="2431281" cy="1032792"/>
            <a:chOff x="103481" y="2065523"/>
            <a:chExt cx="2431281" cy="1032792"/>
          </a:xfrm>
        </p:grpSpPr>
        <p:cxnSp>
          <p:nvCxnSpPr>
            <p:cNvPr id="246" name="Straight Arrow Connector 245">
              <a:extLst>
                <a:ext uri="{FF2B5EF4-FFF2-40B4-BE49-F238E27FC236}">
                  <a16:creationId xmlns:a16="http://schemas.microsoft.com/office/drawing/2014/main" id="{4C0BB61E-67A4-260B-887F-424DC2D1FB85}"/>
                </a:ext>
              </a:extLst>
            </p:cNvPr>
            <p:cNvCxnSpPr>
              <a:cxnSpLocks/>
            </p:cNvCxnSpPr>
            <p:nvPr/>
          </p:nvCxnSpPr>
          <p:spPr>
            <a:xfrm>
              <a:off x="1507228" y="2065523"/>
              <a:ext cx="792594" cy="0"/>
            </a:xfrm>
            <a:prstGeom prst="straightConnector1">
              <a:avLst/>
            </a:prstGeom>
            <a:noFill/>
            <a:ln w="9525" cap="flat" cmpd="sng" algn="ctr">
              <a:solidFill>
                <a:srgbClr val="000000"/>
              </a:solidFill>
              <a:prstDash val="solid"/>
              <a:headEnd type="none" w="lg" len="med"/>
              <a:tailEnd type="triangle"/>
            </a:ln>
            <a:effectLst/>
          </p:spPr>
        </p:cxnSp>
        <p:sp>
          <p:nvSpPr>
            <p:cNvPr id="247" name="TextBox 246">
              <a:extLst>
                <a:ext uri="{FF2B5EF4-FFF2-40B4-BE49-F238E27FC236}">
                  <a16:creationId xmlns:a16="http://schemas.microsoft.com/office/drawing/2014/main" id="{E62C9B34-9DCA-F65D-792B-1295E30885CF}"/>
                </a:ext>
              </a:extLst>
            </p:cNvPr>
            <p:cNvSpPr txBox="1"/>
            <p:nvPr/>
          </p:nvSpPr>
          <p:spPr>
            <a:xfrm>
              <a:off x="103481" y="2544317"/>
              <a:ext cx="2431281"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Onboard the user into the directory when the user joins or start working with Contoso</a:t>
              </a:r>
            </a:p>
          </p:txBody>
        </p:sp>
      </p:grpSp>
      <p:grpSp>
        <p:nvGrpSpPr>
          <p:cNvPr id="28" name="Automatic access">
            <a:extLst>
              <a:ext uri="{FF2B5EF4-FFF2-40B4-BE49-F238E27FC236}">
                <a16:creationId xmlns:a16="http://schemas.microsoft.com/office/drawing/2014/main" id="{A2C1D2AD-BA5E-76A6-1D43-6B2EEECC9540}"/>
              </a:ext>
            </a:extLst>
          </p:cNvPr>
          <p:cNvGrpSpPr/>
          <p:nvPr/>
        </p:nvGrpSpPr>
        <p:grpSpPr>
          <a:xfrm>
            <a:off x="884772" y="4099858"/>
            <a:ext cx="2394284" cy="2207795"/>
            <a:chOff x="884772" y="4099858"/>
            <a:chExt cx="2394284" cy="2207795"/>
          </a:xfrm>
        </p:grpSpPr>
        <p:grpSp>
          <p:nvGrpSpPr>
            <p:cNvPr id="199" name="On-premises apps">
              <a:extLst>
                <a:ext uri="{FF2B5EF4-FFF2-40B4-BE49-F238E27FC236}">
                  <a16:creationId xmlns:a16="http://schemas.microsoft.com/office/drawing/2014/main" id="{369F06D4-1724-9855-B6D2-C9EBAE1A6995}"/>
                </a:ext>
              </a:extLst>
            </p:cNvPr>
            <p:cNvGrpSpPr/>
            <p:nvPr/>
          </p:nvGrpSpPr>
          <p:grpSpPr>
            <a:xfrm>
              <a:off x="967020" y="5128068"/>
              <a:ext cx="2225842" cy="1008838"/>
              <a:chOff x="6827921" y="5454591"/>
              <a:chExt cx="2225842" cy="1008838"/>
            </a:xfrm>
          </p:grpSpPr>
          <p:sp>
            <p:nvSpPr>
              <p:cNvPr id="210" name="Text">
                <a:extLst>
                  <a:ext uri="{FF2B5EF4-FFF2-40B4-BE49-F238E27FC236}">
                    <a16:creationId xmlns:a16="http://schemas.microsoft.com/office/drawing/2014/main" id="{EA3E69C8-C099-CE90-07BB-533E96695884}"/>
                  </a:ext>
                </a:extLst>
              </p:cNvPr>
              <p:cNvSpPr/>
              <p:nvPr/>
            </p:nvSpPr>
            <p:spPr bwMode="auto">
              <a:xfrm>
                <a:off x="7032458" y="6196451"/>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p>
                <a:pPr marL="0" marR="0" lvl="0" indent="0" algn="l" defTabSz="67186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UI Semilight" panose="020B0402040204020203" pitchFamily="34" charset="0"/>
                  </a:rPr>
                  <a:t>On-premises apps</a:t>
                </a:r>
              </a:p>
            </p:txBody>
          </p:sp>
          <p:pic>
            <p:nvPicPr>
              <p:cNvPr id="211" name="Picture 210">
                <a:extLst>
                  <a:ext uri="{FF2B5EF4-FFF2-40B4-BE49-F238E27FC236}">
                    <a16:creationId xmlns:a16="http://schemas.microsoft.com/office/drawing/2014/main" id="{BD19E2D1-F0EA-C71A-7248-122514163C24}"/>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7615648" y="5581637"/>
                <a:ext cx="685031" cy="214630"/>
              </a:xfrm>
              <a:prstGeom prst="rect">
                <a:avLst/>
              </a:prstGeom>
            </p:spPr>
          </p:pic>
          <p:pic>
            <p:nvPicPr>
              <p:cNvPr id="212" name="Picture 211">
                <a:extLst>
                  <a:ext uri="{FF2B5EF4-FFF2-40B4-BE49-F238E27FC236}">
                    <a16:creationId xmlns:a16="http://schemas.microsoft.com/office/drawing/2014/main" id="{F396CBDF-25CA-0BD3-C311-FD142FC537E5}"/>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350227" y="5595574"/>
                <a:ext cx="506984" cy="199133"/>
              </a:xfrm>
              <a:prstGeom prst="rect">
                <a:avLst/>
              </a:prstGeom>
            </p:spPr>
          </p:pic>
          <p:pic>
            <p:nvPicPr>
              <p:cNvPr id="213" name="Picture 212">
                <a:extLst>
                  <a:ext uri="{FF2B5EF4-FFF2-40B4-BE49-F238E27FC236}">
                    <a16:creationId xmlns:a16="http://schemas.microsoft.com/office/drawing/2014/main" id="{B718CC9F-CDEC-1E60-2854-FC934ED76FA4}"/>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608639" y="5849804"/>
                <a:ext cx="190234" cy="251448"/>
              </a:xfrm>
              <a:prstGeom prst="rect">
                <a:avLst/>
              </a:prstGeom>
            </p:spPr>
          </p:pic>
          <p:grpSp>
            <p:nvGrpSpPr>
              <p:cNvPr id="214" name="Group 213">
                <a:extLst>
                  <a:ext uri="{FF2B5EF4-FFF2-40B4-BE49-F238E27FC236}">
                    <a16:creationId xmlns:a16="http://schemas.microsoft.com/office/drawing/2014/main" id="{204BC476-B473-7D30-E18F-6F4F3657D0E4}"/>
                  </a:ext>
                </a:extLst>
              </p:cNvPr>
              <p:cNvGrpSpPr/>
              <p:nvPr/>
            </p:nvGrpSpPr>
            <p:grpSpPr>
              <a:xfrm>
                <a:off x="6976335" y="5614696"/>
                <a:ext cx="1575975" cy="571189"/>
                <a:chOff x="8048636" y="5531519"/>
                <a:chExt cx="2707409" cy="832751"/>
              </a:xfrm>
            </p:grpSpPr>
            <p:grpSp>
              <p:nvGrpSpPr>
                <p:cNvPr id="216" name="Group 215">
                  <a:extLst>
                    <a:ext uri="{FF2B5EF4-FFF2-40B4-BE49-F238E27FC236}">
                      <a16:creationId xmlns:a16="http://schemas.microsoft.com/office/drawing/2014/main" id="{5C608585-900E-5C97-006B-773E77476F20}"/>
                    </a:ext>
                  </a:extLst>
                </p:cNvPr>
                <p:cNvGrpSpPr/>
                <p:nvPr/>
              </p:nvGrpSpPr>
              <p:grpSpPr>
                <a:xfrm>
                  <a:off x="9201553" y="5864162"/>
                  <a:ext cx="1554492" cy="460029"/>
                  <a:chOff x="8464217" y="5823421"/>
                  <a:chExt cx="1554492" cy="460029"/>
                </a:xfrm>
              </p:grpSpPr>
              <p:pic>
                <p:nvPicPr>
                  <p:cNvPr id="227" name="Picture 226">
                    <a:extLst>
                      <a:ext uri="{FF2B5EF4-FFF2-40B4-BE49-F238E27FC236}">
                        <a16:creationId xmlns:a16="http://schemas.microsoft.com/office/drawing/2014/main" id="{CA255A2F-0E1A-A502-4B70-4024D3F65302}"/>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9059033" y="5863341"/>
                    <a:ext cx="380189" cy="380189"/>
                  </a:xfrm>
                  <a:prstGeom prst="rect">
                    <a:avLst/>
                  </a:prstGeom>
                </p:spPr>
              </p:pic>
              <p:pic>
                <p:nvPicPr>
                  <p:cNvPr id="228" name="Picture 227">
                    <a:extLst>
                      <a:ext uri="{FF2B5EF4-FFF2-40B4-BE49-F238E27FC236}">
                        <a16:creationId xmlns:a16="http://schemas.microsoft.com/office/drawing/2014/main" id="{FFD0BFFC-54F0-F192-30B7-BCA4D9CB9663}"/>
                      </a:ext>
                    </a:extLst>
                  </p:cNvPr>
                  <p:cNvPicPr>
                    <a:picLocks noChangeAspect="1"/>
                  </p:cNvPicPr>
                  <p:nvPr/>
                </p:nvPicPr>
                <p:blipFill>
                  <a:blip r:embed="rId17"/>
                  <a:stretch>
                    <a:fillRect/>
                  </a:stretch>
                </p:blipFill>
                <p:spPr>
                  <a:xfrm>
                    <a:off x="9558680" y="5823421"/>
                    <a:ext cx="460029" cy="460029"/>
                  </a:xfrm>
                  <a:prstGeom prst="rect">
                    <a:avLst/>
                  </a:prstGeom>
                </p:spPr>
              </p:pic>
              <p:pic>
                <p:nvPicPr>
                  <p:cNvPr id="229" name="Picture 228">
                    <a:extLst>
                      <a:ext uri="{FF2B5EF4-FFF2-40B4-BE49-F238E27FC236}">
                        <a16:creationId xmlns:a16="http://schemas.microsoft.com/office/drawing/2014/main" id="{EAEC0223-C64C-B456-22D6-F90AAEA97121}"/>
                      </a:ext>
                    </a:extLst>
                  </p:cNvPr>
                  <p:cNvPicPr>
                    <a:picLocks noChangeAspect="1"/>
                  </p:cNvPicPr>
                  <p:nvPr/>
                </p:nvPicPr>
                <p:blipFill>
                  <a:blip r:embed="rId18"/>
                  <a:stretch>
                    <a:fillRect/>
                  </a:stretch>
                </p:blipFill>
                <p:spPr>
                  <a:xfrm>
                    <a:off x="8464217" y="5844331"/>
                    <a:ext cx="418208" cy="418208"/>
                  </a:xfrm>
                  <a:prstGeom prst="rect">
                    <a:avLst/>
                  </a:prstGeom>
                </p:spPr>
              </p:pic>
            </p:grpSp>
            <p:grpSp>
              <p:nvGrpSpPr>
                <p:cNvPr id="217" name="Group 216">
                  <a:extLst>
                    <a:ext uri="{FF2B5EF4-FFF2-40B4-BE49-F238E27FC236}">
                      <a16:creationId xmlns:a16="http://schemas.microsoft.com/office/drawing/2014/main" id="{B8115DE6-0A94-A4B2-2C91-5EC55AAB6BE9}"/>
                    </a:ext>
                  </a:extLst>
                </p:cNvPr>
                <p:cNvGrpSpPr/>
                <p:nvPr/>
              </p:nvGrpSpPr>
              <p:grpSpPr>
                <a:xfrm>
                  <a:off x="8482655" y="5531519"/>
                  <a:ext cx="460390" cy="792672"/>
                  <a:chOff x="3646687" y="3854979"/>
                  <a:chExt cx="1613270" cy="2525119"/>
                </a:xfrm>
              </p:grpSpPr>
              <p:pic>
                <p:nvPicPr>
                  <p:cNvPr id="219" name="Picture 88">
                    <a:extLst>
                      <a:ext uri="{FF2B5EF4-FFF2-40B4-BE49-F238E27FC236}">
                        <a16:creationId xmlns:a16="http://schemas.microsoft.com/office/drawing/2014/main" id="{D7D66000-B9D5-6F38-4FF6-EB54E67D5D23}"/>
                      </a:ext>
                    </a:extLst>
                  </p:cNvPr>
                  <p:cNvPicPr>
                    <a:picLocks noChangeAspect="1"/>
                  </p:cNvPicPr>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rcRect/>
                  <a:stretch/>
                </p:blipFill>
                <p:spPr>
                  <a:xfrm>
                    <a:off x="3646687" y="3854979"/>
                    <a:ext cx="1613270" cy="2525119"/>
                  </a:xfrm>
                  <a:prstGeom prst="rect">
                    <a:avLst/>
                  </a:prstGeom>
                </p:spPr>
              </p:pic>
              <p:sp>
                <p:nvSpPr>
                  <p:cNvPr id="220" name="Rectangle 219">
                    <a:extLst>
                      <a:ext uri="{FF2B5EF4-FFF2-40B4-BE49-F238E27FC236}">
                        <a16:creationId xmlns:a16="http://schemas.microsoft.com/office/drawing/2014/main" id="{AF3A539C-82D1-2DA1-5BE2-CE47AC72EB1B}"/>
                      </a:ext>
                    </a:extLst>
                  </p:cNvPr>
                  <p:cNvSpPr/>
                  <p:nvPr/>
                </p:nvSpPr>
                <p:spPr bwMode="auto">
                  <a:xfrm>
                    <a:off x="4110863" y="4691012"/>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Rectangle 220">
                    <a:extLst>
                      <a:ext uri="{FF2B5EF4-FFF2-40B4-BE49-F238E27FC236}">
                        <a16:creationId xmlns:a16="http://schemas.microsoft.com/office/drawing/2014/main" id="{0E09445D-56BC-BE16-7A9D-6F464CA9B682}"/>
                      </a:ext>
                    </a:extLst>
                  </p:cNvPr>
                  <p:cNvSpPr/>
                  <p:nvPr/>
                </p:nvSpPr>
                <p:spPr bwMode="auto">
                  <a:xfrm>
                    <a:off x="4110863" y="4878286"/>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Rectangle 221">
                    <a:extLst>
                      <a:ext uri="{FF2B5EF4-FFF2-40B4-BE49-F238E27FC236}">
                        <a16:creationId xmlns:a16="http://schemas.microsoft.com/office/drawing/2014/main" id="{B9FAD416-FC38-7309-85A3-9AAF53EE7421}"/>
                      </a:ext>
                    </a:extLst>
                  </p:cNvPr>
                  <p:cNvSpPr/>
                  <p:nvPr/>
                </p:nvSpPr>
                <p:spPr bwMode="auto">
                  <a:xfrm>
                    <a:off x="4110863" y="5065553"/>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Rectangle 222">
                    <a:extLst>
                      <a:ext uri="{FF2B5EF4-FFF2-40B4-BE49-F238E27FC236}">
                        <a16:creationId xmlns:a16="http://schemas.microsoft.com/office/drawing/2014/main" id="{C98B18C9-C4E1-C82E-2CBE-D76B33360500}"/>
                      </a:ext>
                    </a:extLst>
                  </p:cNvPr>
                  <p:cNvSpPr/>
                  <p:nvPr/>
                </p:nvSpPr>
                <p:spPr bwMode="auto">
                  <a:xfrm>
                    <a:off x="4110863" y="5252830"/>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Rectangle 223">
                    <a:extLst>
                      <a:ext uri="{FF2B5EF4-FFF2-40B4-BE49-F238E27FC236}">
                        <a16:creationId xmlns:a16="http://schemas.microsoft.com/office/drawing/2014/main" id="{0C18AFB8-9CAB-6258-79B0-FED06D437333}"/>
                      </a:ext>
                    </a:extLst>
                  </p:cNvPr>
                  <p:cNvSpPr/>
                  <p:nvPr/>
                </p:nvSpPr>
                <p:spPr bwMode="auto">
                  <a:xfrm>
                    <a:off x="4110866" y="5440094"/>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B45D4EC6-E1BC-BD28-4CAF-BF2419379ACE}"/>
                      </a:ext>
                    </a:extLst>
                  </p:cNvPr>
                  <p:cNvSpPr/>
                  <p:nvPr/>
                </p:nvSpPr>
                <p:spPr bwMode="auto">
                  <a:xfrm>
                    <a:off x="4110863" y="5627365"/>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ectangle 225">
                    <a:extLst>
                      <a:ext uri="{FF2B5EF4-FFF2-40B4-BE49-F238E27FC236}">
                        <a16:creationId xmlns:a16="http://schemas.microsoft.com/office/drawing/2014/main" id="{0FE67074-9636-F6D9-ED30-44F4D58052E2}"/>
                      </a:ext>
                    </a:extLst>
                  </p:cNvPr>
                  <p:cNvSpPr/>
                  <p:nvPr/>
                </p:nvSpPr>
                <p:spPr bwMode="auto">
                  <a:xfrm>
                    <a:off x="4110859" y="5814642"/>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18" name="Picture 217">
                  <a:extLst>
                    <a:ext uri="{FF2B5EF4-FFF2-40B4-BE49-F238E27FC236}">
                      <a16:creationId xmlns:a16="http://schemas.microsoft.com/office/drawing/2014/main" id="{DDC41931-DB92-05CB-9ED4-ACADEAE57793}"/>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8048636" y="6001288"/>
                  <a:ext cx="548334" cy="362982"/>
                </a:xfrm>
                <a:prstGeom prst="rect">
                  <a:avLst/>
                </a:prstGeom>
              </p:spPr>
            </p:pic>
          </p:grpSp>
          <p:sp>
            <p:nvSpPr>
              <p:cNvPr id="215" name="Rectangle: Rounded Corners 214">
                <a:extLst>
                  <a:ext uri="{FF2B5EF4-FFF2-40B4-BE49-F238E27FC236}">
                    <a16:creationId xmlns:a16="http://schemas.microsoft.com/office/drawing/2014/main" id="{0709F298-7843-D7E1-793C-9367167CBE60}"/>
                  </a:ext>
                </a:extLst>
              </p:cNvPr>
              <p:cNvSpPr/>
              <p:nvPr/>
            </p:nvSpPr>
            <p:spPr bwMode="auto">
              <a:xfrm>
                <a:off x="6827921" y="5454591"/>
                <a:ext cx="2225842" cy="1008838"/>
              </a:xfrm>
              <a:prstGeom prst="roundRect">
                <a:avLst/>
              </a:prstGeom>
              <a:noFill/>
              <a:ln w="9525" cap="flat" cmpd="sng" algn="ctr">
                <a:solidFill>
                  <a:srgbClr val="243A5E"/>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01" name="Rectangle: Rounded Corners 200">
              <a:extLst>
                <a:ext uri="{FF2B5EF4-FFF2-40B4-BE49-F238E27FC236}">
                  <a16:creationId xmlns:a16="http://schemas.microsoft.com/office/drawing/2014/main" id="{126A64E1-714E-7DD8-BA01-CE53104D8ACB}"/>
                </a:ext>
              </a:extLst>
            </p:cNvPr>
            <p:cNvSpPr/>
            <p:nvPr/>
          </p:nvSpPr>
          <p:spPr bwMode="auto">
            <a:xfrm>
              <a:off x="884772" y="4099858"/>
              <a:ext cx="2394284" cy="2207795"/>
            </a:xfrm>
            <a:prstGeom prst="roundRect">
              <a:avLst/>
            </a:prstGeom>
            <a:noFill/>
            <a:ln w="952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27" name="SaaS apps">
              <a:extLst>
                <a:ext uri="{FF2B5EF4-FFF2-40B4-BE49-F238E27FC236}">
                  <a16:creationId xmlns:a16="http://schemas.microsoft.com/office/drawing/2014/main" id="{22726B88-65FF-8862-54FB-EA64FF172D9F}"/>
                </a:ext>
              </a:extLst>
            </p:cNvPr>
            <p:cNvGrpSpPr/>
            <p:nvPr/>
          </p:nvGrpSpPr>
          <p:grpSpPr>
            <a:xfrm>
              <a:off x="1154118" y="4211997"/>
              <a:ext cx="1824754" cy="870608"/>
              <a:chOff x="1154118" y="4211997"/>
              <a:chExt cx="1824754" cy="870608"/>
            </a:xfrm>
          </p:grpSpPr>
          <p:sp>
            <p:nvSpPr>
              <p:cNvPr id="202" name="Freeform 13" title="Icon of a cloud">
                <a:extLst>
                  <a:ext uri="{FF2B5EF4-FFF2-40B4-BE49-F238E27FC236}">
                    <a16:creationId xmlns:a16="http://schemas.microsoft.com/office/drawing/2014/main" id="{35B4FA37-A50C-DF90-9B20-8BF9A86070E5}"/>
                  </a:ext>
                </a:extLst>
              </p:cNvPr>
              <p:cNvSpPr>
                <a:spLocks noChangeAspect="1"/>
              </p:cNvSpPr>
              <p:nvPr/>
            </p:nvSpPr>
            <p:spPr bwMode="auto">
              <a:xfrm flipH="1">
                <a:off x="1188634" y="4211997"/>
                <a:ext cx="1643545" cy="87060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0795" cap="flat" cmpd="sng" algn="ctr">
                <a:solidFill>
                  <a:srgbClr val="243A5E"/>
                </a:solidFill>
                <a:prstDash val="dash"/>
                <a:headEnd type="none" w="med" len="med"/>
                <a:tailEnd type="none" w="med" len="med"/>
              </a:ln>
              <a:effectLst>
                <a:outerShdw blurRad="254000" dist="50800" dir="2700000" algn="ctr" rotWithShape="0">
                  <a:prstClr val="black">
                    <a:alpha val="25000"/>
                  </a:prstClr>
                </a:outerShdw>
              </a:effectLst>
            </p:spPr>
            <p:txBody>
              <a:bodyPr vert="horz" wrap="square" lIns="100848" tIns="100848" rIns="100848" bIns="34962" numCol="1" rtlCol="0" anchor="t" anchorCtr="0" compatLnSpc="1">
                <a:prstTxWarp prst="textNoShape">
                  <a:avLst/>
                </a:prstTxWarp>
              </a:bodyPr>
              <a:lstStyle>
                <a:defPPr>
                  <a:defRPr lang="en-US"/>
                </a:defPPr>
                <a:lvl1pPr marL="0" algn="l" defTabSz="685712" rtl="0" eaLnBrk="1" latinLnBrk="0" hangingPunct="1">
                  <a:defRPr sz="1350" kern="1200">
                    <a:solidFill>
                      <a:schemeClr val="lt1"/>
                    </a:solidFill>
                    <a:latin typeface="+mn-lt"/>
                    <a:ea typeface="+mn-ea"/>
                    <a:cs typeface="+mn-cs"/>
                  </a:defRPr>
                </a:lvl1pPr>
                <a:lvl2pPr marL="342856" algn="l" defTabSz="685712" rtl="0" eaLnBrk="1" latinLnBrk="0" hangingPunct="1">
                  <a:defRPr sz="1350" kern="1200">
                    <a:solidFill>
                      <a:schemeClr val="lt1"/>
                    </a:solidFill>
                    <a:latin typeface="+mn-lt"/>
                    <a:ea typeface="+mn-ea"/>
                    <a:cs typeface="+mn-cs"/>
                  </a:defRPr>
                </a:lvl2pPr>
                <a:lvl3pPr marL="685712" algn="l" defTabSz="685712" rtl="0" eaLnBrk="1" latinLnBrk="0" hangingPunct="1">
                  <a:defRPr sz="1350" kern="1200">
                    <a:solidFill>
                      <a:schemeClr val="lt1"/>
                    </a:solidFill>
                    <a:latin typeface="+mn-lt"/>
                    <a:ea typeface="+mn-ea"/>
                    <a:cs typeface="+mn-cs"/>
                  </a:defRPr>
                </a:lvl3pPr>
                <a:lvl4pPr marL="1028568" algn="l" defTabSz="685712" rtl="0" eaLnBrk="1" latinLnBrk="0" hangingPunct="1">
                  <a:defRPr sz="1350" kern="1200">
                    <a:solidFill>
                      <a:schemeClr val="lt1"/>
                    </a:solidFill>
                    <a:latin typeface="+mn-lt"/>
                    <a:ea typeface="+mn-ea"/>
                    <a:cs typeface="+mn-cs"/>
                  </a:defRPr>
                </a:lvl4pPr>
                <a:lvl5pPr marL="1371424" algn="l" defTabSz="685712" rtl="0" eaLnBrk="1" latinLnBrk="0" hangingPunct="1">
                  <a:defRPr sz="1350" kern="1200">
                    <a:solidFill>
                      <a:schemeClr val="lt1"/>
                    </a:solidFill>
                    <a:latin typeface="+mn-lt"/>
                    <a:ea typeface="+mn-ea"/>
                    <a:cs typeface="+mn-cs"/>
                  </a:defRPr>
                </a:lvl5pPr>
                <a:lvl6pPr marL="1714281" algn="l" defTabSz="685712" rtl="0" eaLnBrk="1" latinLnBrk="0" hangingPunct="1">
                  <a:defRPr sz="1350" kern="1200">
                    <a:solidFill>
                      <a:schemeClr val="lt1"/>
                    </a:solidFill>
                    <a:latin typeface="+mn-lt"/>
                    <a:ea typeface="+mn-ea"/>
                    <a:cs typeface="+mn-cs"/>
                  </a:defRPr>
                </a:lvl6pPr>
                <a:lvl7pPr marL="2057137" algn="l" defTabSz="685712" rtl="0" eaLnBrk="1" latinLnBrk="0" hangingPunct="1">
                  <a:defRPr sz="1350" kern="1200">
                    <a:solidFill>
                      <a:schemeClr val="lt1"/>
                    </a:solidFill>
                    <a:latin typeface="+mn-lt"/>
                    <a:ea typeface="+mn-ea"/>
                    <a:cs typeface="+mn-cs"/>
                  </a:defRPr>
                </a:lvl7pPr>
                <a:lvl8pPr marL="2399993" algn="l" defTabSz="685712" rtl="0" eaLnBrk="1" latinLnBrk="0" hangingPunct="1">
                  <a:defRPr sz="1350" kern="1200">
                    <a:solidFill>
                      <a:schemeClr val="lt1"/>
                    </a:solidFill>
                    <a:latin typeface="+mn-lt"/>
                    <a:ea typeface="+mn-ea"/>
                    <a:cs typeface="+mn-cs"/>
                  </a:defRPr>
                </a:lvl8pPr>
                <a:lvl9pPr marL="2742849" algn="l" defTabSz="685712" rtl="0" eaLnBrk="1" latinLnBrk="0" hangingPunct="1">
                  <a:defRPr sz="1350" kern="1200">
                    <a:solidFill>
                      <a:schemeClr val="lt1"/>
                    </a:solidFill>
                    <a:latin typeface="+mn-lt"/>
                    <a:ea typeface="+mn-ea"/>
                    <a:cs typeface="+mn-cs"/>
                  </a:defRPr>
                </a:lvl9pPr>
              </a:lstStyle>
              <a:p>
                <a:pPr marL="0" marR="0" lvl="0" indent="0" algn="l" defTabSz="685689" rtl="0" eaLnBrk="1" fontAlgn="base" latinLnBrk="0" hangingPunct="1">
                  <a:lnSpc>
                    <a:spcPct val="90000"/>
                  </a:lnSpc>
                  <a:spcBef>
                    <a:spcPct val="0"/>
                  </a:spcBef>
                  <a:spcAft>
                    <a:spcPct val="0"/>
                  </a:spcAft>
                  <a:buClrTx/>
                  <a:buSzTx/>
                  <a:buFontTx/>
                  <a:buNone/>
                  <a:tabLst/>
                  <a:defRPr/>
                </a:pPr>
                <a:endParaRPr kumimoji="0" lang="en-US" sz="1029" b="0" i="0" u="none" strike="noStrike" kern="1200" cap="none" spc="0" normalizeH="0" baseline="0" noProof="0">
                  <a:ln w="3175">
                    <a:noFill/>
                  </a:ln>
                  <a:gradFill>
                    <a:gsLst>
                      <a:gs pos="0">
                        <a:srgbClr val="282828"/>
                      </a:gs>
                      <a:gs pos="100000">
                        <a:srgbClr val="282828"/>
                      </a:gs>
                    </a:gsLst>
                    <a:lin ang="0" scaled="0"/>
                  </a:gradFill>
                  <a:effectLst/>
                  <a:uLnTx/>
                  <a:uFillTx/>
                  <a:latin typeface="Segoe UI Semibold"/>
                  <a:ea typeface="ＭＳ Ｐゴシック"/>
                  <a:cs typeface="Segoe UI"/>
                </a:endParaRPr>
              </a:p>
            </p:txBody>
          </p:sp>
          <p:pic>
            <p:nvPicPr>
              <p:cNvPr id="206" name="Picture 205">
                <a:extLst>
                  <a:ext uri="{FF2B5EF4-FFF2-40B4-BE49-F238E27FC236}">
                    <a16:creationId xmlns:a16="http://schemas.microsoft.com/office/drawing/2014/main" id="{5C48404C-03B1-454C-0B47-77F5A1334E5F}"/>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497810" y="4684666"/>
                <a:ext cx="280124" cy="196184"/>
              </a:xfrm>
              <a:prstGeom prst="rect">
                <a:avLst/>
              </a:prstGeom>
            </p:spPr>
          </p:pic>
          <p:pic>
            <p:nvPicPr>
              <p:cNvPr id="207" name="Picture 206" descr="Tips: Working with Date and Time in servicenow REST API using PowerShell –  Chen V PowerShell Blog">
                <a:extLst>
                  <a:ext uri="{FF2B5EF4-FFF2-40B4-BE49-F238E27FC236}">
                    <a16:creationId xmlns:a16="http://schemas.microsoft.com/office/drawing/2014/main" id="{80CA56C3-F0B3-3809-A570-A1DE8A5BA2DC}"/>
                  </a:ext>
                </a:extLst>
              </p:cNvPr>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1888240" y="4607063"/>
                <a:ext cx="273694" cy="273694"/>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07" descr="Zoom Video Conferencing - Shining Waters">
                <a:extLst>
                  <a:ext uri="{FF2B5EF4-FFF2-40B4-BE49-F238E27FC236}">
                    <a16:creationId xmlns:a16="http://schemas.microsoft.com/office/drawing/2014/main" id="{DD85E400-28CF-9675-7DCB-0D68FD4E6214}"/>
                  </a:ext>
                </a:extLst>
              </p:cNvPr>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2268666" y="4617841"/>
                <a:ext cx="266900" cy="266900"/>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08" descr="Icon request: facebook-workplace · Issue #10185 · FortAwesome/Font-Awesome  · GitHub">
                <a:extLst>
                  <a:ext uri="{FF2B5EF4-FFF2-40B4-BE49-F238E27FC236}">
                    <a16:creationId xmlns:a16="http://schemas.microsoft.com/office/drawing/2014/main" id="{5CB8A2F5-0525-C74F-30A2-95C2555D56A0}"/>
                  </a:ext>
                </a:extLst>
              </p:cNvPr>
              <p:cNvPicPr>
                <a:picLocks noChangeAspect="1" noChangeArrowheads="1"/>
              </p:cNvPicPr>
              <p:nvPr/>
            </p:nvPicPr>
            <p:blipFill>
              <a:blip r:embed="rId25" cstate="screen">
                <a:extLst>
                  <a:ext uri="{28A0092B-C50C-407E-A947-70E740481C1C}">
                    <a14:useLocalDpi xmlns:a14="http://schemas.microsoft.com/office/drawing/2010/main"/>
                  </a:ext>
                </a:extLst>
              </a:blip>
              <a:srcRect/>
              <a:stretch>
                <a:fillRect/>
              </a:stretch>
            </p:blipFill>
            <p:spPr bwMode="auto">
              <a:xfrm>
                <a:off x="2110082" y="4391955"/>
                <a:ext cx="210435" cy="223902"/>
              </a:xfrm>
              <a:prstGeom prst="rect">
                <a:avLst/>
              </a:prstGeom>
              <a:noFill/>
              <a:extLst>
                <a:ext uri="{909E8E84-426E-40DD-AFC4-6F175D3DCCD1}">
                  <a14:hiddenFill xmlns:a14="http://schemas.microsoft.com/office/drawing/2010/main">
                    <a:solidFill>
                      <a:srgbClr val="FFFFFF"/>
                    </a:solidFill>
                  </a14:hiddenFill>
                </a:ext>
              </a:extLst>
            </p:spPr>
          </p:pic>
          <p:sp>
            <p:nvSpPr>
              <p:cNvPr id="204" name="Text">
                <a:extLst>
                  <a:ext uri="{FF2B5EF4-FFF2-40B4-BE49-F238E27FC236}">
                    <a16:creationId xmlns:a16="http://schemas.microsoft.com/office/drawing/2014/main" id="{A9C3C97A-A1A1-D5AF-132C-9720067EF5AD}"/>
                  </a:ext>
                </a:extLst>
              </p:cNvPr>
              <p:cNvSpPr/>
              <p:nvPr/>
            </p:nvSpPr>
            <p:spPr bwMode="auto">
              <a:xfrm>
                <a:off x="1154118" y="4889258"/>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p>
                <a:pPr marL="0" marR="0" lvl="0" indent="0" algn="l" defTabSz="67186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UI Semilight" panose="020B0402040204020203" pitchFamily="34" charset="0"/>
                  </a:rPr>
                  <a:t>SaaS apps &amp; groups</a:t>
                </a:r>
              </a:p>
            </p:txBody>
          </p:sp>
          <p:pic>
            <p:nvPicPr>
              <p:cNvPr id="8" name="Picture 7" descr="A close-up of a logo&#10;&#10;Description automatically generated">
                <a:extLst>
                  <a:ext uri="{FF2B5EF4-FFF2-40B4-BE49-F238E27FC236}">
                    <a16:creationId xmlns:a16="http://schemas.microsoft.com/office/drawing/2014/main" id="{C560627A-88CA-60D1-E807-2BF53E83C404}"/>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1271720" y="4404549"/>
                <a:ext cx="909294" cy="334201"/>
              </a:xfrm>
              <a:prstGeom prst="rect">
                <a:avLst/>
              </a:prstGeom>
            </p:spPr>
          </p:pic>
        </p:grpSp>
      </p:grpSp>
      <p:grpSp>
        <p:nvGrpSpPr>
          <p:cNvPr id="126" name="Recertification" descr="Access lifecycle icons">
            <a:extLst>
              <a:ext uri="{FF2B5EF4-FFF2-40B4-BE49-F238E27FC236}">
                <a16:creationId xmlns:a16="http://schemas.microsoft.com/office/drawing/2014/main" id="{D9FD7456-6E71-6636-C3B7-13B9AA22F6E4}"/>
              </a:ext>
            </a:extLst>
          </p:cNvPr>
          <p:cNvGrpSpPr>
            <a:grpSpLocks noChangeAspect="1"/>
          </p:cNvGrpSpPr>
          <p:nvPr/>
        </p:nvGrpSpPr>
        <p:grpSpPr>
          <a:xfrm>
            <a:off x="9302793" y="1767330"/>
            <a:ext cx="1247666" cy="1237311"/>
            <a:chOff x="3998269" y="2537458"/>
            <a:chExt cx="1441175" cy="1429213"/>
          </a:xfrm>
        </p:grpSpPr>
        <p:grpSp>
          <p:nvGrpSpPr>
            <p:cNvPr id="127" name="Group 126">
              <a:extLst>
                <a:ext uri="{FF2B5EF4-FFF2-40B4-BE49-F238E27FC236}">
                  <a16:creationId xmlns:a16="http://schemas.microsoft.com/office/drawing/2014/main" id="{0D282477-BEB9-BB5C-71DC-037D3621EC99}"/>
                </a:ext>
              </a:extLst>
            </p:cNvPr>
            <p:cNvGrpSpPr/>
            <p:nvPr/>
          </p:nvGrpSpPr>
          <p:grpSpPr>
            <a:xfrm>
              <a:off x="4067807" y="2874309"/>
              <a:ext cx="1371637" cy="1092362"/>
              <a:chOff x="4067807" y="2874309"/>
              <a:chExt cx="1371637" cy="1092362"/>
            </a:xfrm>
          </p:grpSpPr>
          <p:grpSp>
            <p:nvGrpSpPr>
              <p:cNvPr id="129" name="Group 10">
                <a:extLst>
                  <a:ext uri="{FF2B5EF4-FFF2-40B4-BE49-F238E27FC236}">
                    <a16:creationId xmlns:a16="http://schemas.microsoft.com/office/drawing/2014/main" id="{B4B1025C-83D4-746F-4102-5EB5DFD6B7B8}"/>
                  </a:ext>
                </a:extLst>
              </p:cNvPr>
              <p:cNvGrpSpPr>
                <a:grpSpLocks noChangeAspect="1"/>
              </p:cNvGrpSpPr>
              <p:nvPr/>
            </p:nvGrpSpPr>
            <p:grpSpPr bwMode="auto">
              <a:xfrm>
                <a:off x="4067807" y="3283847"/>
                <a:ext cx="682824" cy="682824"/>
                <a:chOff x="5004" y="797"/>
                <a:chExt cx="256" cy="256"/>
              </a:xfrm>
            </p:grpSpPr>
            <p:sp>
              <p:nvSpPr>
                <p:cNvPr id="131" name="AutoShape 9">
                  <a:extLst>
                    <a:ext uri="{FF2B5EF4-FFF2-40B4-BE49-F238E27FC236}">
                      <a16:creationId xmlns:a16="http://schemas.microsoft.com/office/drawing/2014/main" id="{EC170A4A-DA90-C2C3-D5E5-10D02A0359BE}"/>
                    </a:ext>
                  </a:extLst>
                </p:cNvPr>
                <p:cNvSpPr>
                  <a:spLocks noChangeAspect="1" noChangeArrowheads="1" noTextEdit="1"/>
                </p:cNvSpPr>
                <p:nvPr/>
              </p:nvSpPr>
              <p:spPr bwMode="auto">
                <a:xfrm>
                  <a:off x="5004" y="797"/>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132" name="Freeform 11">
                  <a:extLst>
                    <a:ext uri="{FF2B5EF4-FFF2-40B4-BE49-F238E27FC236}">
                      <a16:creationId xmlns:a16="http://schemas.microsoft.com/office/drawing/2014/main" id="{96294E60-F8CB-C9CA-55AE-B594DC4B12F1}"/>
                    </a:ext>
                  </a:extLst>
                </p:cNvPr>
                <p:cNvSpPr>
                  <a:spLocks/>
                </p:cNvSpPr>
                <p:nvPr/>
              </p:nvSpPr>
              <p:spPr bwMode="auto">
                <a:xfrm>
                  <a:off x="5087" y="795"/>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rgbClr val="2F2F2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133" name="Freeform 12">
                  <a:extLst>
                    <a:ext uri="{FF2B5EF4-FFF2-40B4-BE49-F238E27FC236}">
                      <a16:creationId xmlns:a16="http://schemas.microsoft.com/office/drawing/2014/main" id="{3A99BC10-2ECF-514E-CC6B-B23C24BDBC2F}"/>
                    </a:ext>
                  </a:extLst>
                </p:cNvPr>
                <p:cNvSpPr>
                  <a:spLocks/>
                </p:cNvSpPr>
                <p:nvPr/>
              </p:nvSpPr>
              <p:spPr bwMode="auto">
                <a:xfrm>
                  <a:off x="5004" y="943"/>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rgbClr val="0078D4"/>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sp>
              <p:nvSpPr>
                <p:cNvPr id="134" name="Freeform 13">
                  <a:extLst>
                    <a:ext uri="{FF2B5EF4-FFF2-40B4-BE49-F238E27FC236}">
                      <a16:creationId xmlns:a16="http://schemas.microsoft.com/office/drawing/2014/main" id="{189565C9-FFFC-DD53-8747-E9ACA9444DDE}"/>
                    </a:ext>
                  </a:extLst>
                </p:cNvPr>
                <p:cNvSpPr>
                  <a:spLocks/>
                </p:cNvSpPr>
                <p:nvPr/>
              </p:nvSpPr>
              <p:spPr bwMode="auto">
                <a:xfrm>
                  <a:off x="5103" y="811"/>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latin typeface="Segoe UI"/>
                    <a:ea typeface="+mn-ea"/>
                    <a:cs typeface="+mn-cs"/>
                  </a:endParaRPr>
                </a:p>
              </p:txBody>
            </p:sp>
          </p:grpSp>
          <p:pic>
            <p:nvPicPr>
              <p:cNvPr id="130" name="Picture 129">
                <a:extLst>
                  <a:ext uri="{FF2B5EF4-FFF2-40B4-BE49-F238E27FC236}">
                    <a16:creationId xmlns:a16="http://schemas.microsoft.com/office/drawing/2014/main" id="{1756ECEE-6603-28F9-7BC4-E3685A374D01}"/>
                  </a:ext>
                </a:extLst>
              </p:cNvPr>
              <p:cNvPicPr>
                <a:picLocks noChangeAspect="1"/>
              </p:cNvPicPr>
              <p:nvPr/>
            </p:nvPicPr>
            <p:blipFill>
              <a:blip r:embed="rId27"/>
              <a:stretch>
                <a:fillRect/>
              </a:stretch>
            </p:blipFill>
            <p:spPr>
              <a:xfrm>
                <a:off x="4832931" y="2874309"/>
                <a:ext cx="606513" cy="606513"/>
              </a:xfrm>
              <a:prstGeom prst="rect">
                <a:avLst/>
              </a:prstGeom>
            </p:spPr>
          </p:pic>
        </p:grpSp>
        <p:pic>
          <p:nvPicPr>
            <p:cNvPr id="128" name="Picture 127">
              <a:extLst>
                <a:ext uri="{FF2B5EF4-FFF2-40B4-BE49-F238E27FC236}">
                  <a16:creationId xmlns:a16="http://schemas.microsoft.com/office/drawing/2014/main" id="{283A4568-D934-E964-03A1-F6104EB99822}"/>
                </a:ext>
              </a:extLst>
            </p:cNvPr>
            <p:cNvPicPr>
              <a:picLocks noChangeAspect="1"/>
            </p:cNvPicPr>
            <p:nvPr/>
          </p:nvPicPr>
          <p:blipFill>
            <a:blip r:embed="rId28"/>
            <a:stretch>
              <a:fillRect/>
            </a:stretch>
          </p:blipFill>
          <p:spPr>
            <a:xfrm>
              <a:off x="3998269" y="2537458"/>
              <a:ext cx="606513" cy="606513"/>
            </a:xfrm>
            <a:prstGeom prst="rect">
              <a:avLst/>
            </a:prstGeom>
          </p:spPr>
        </p:pic>
      </p:grpSp>
      <p:grpSp>
        <p:nvGrpSpPr>
          <p:cNvPr id="25" name="Task: JIT">
            <a:extLst>
              <a:ext uri="{FF2B5EF4-FFF2-40B4-BE49-F238E27FC236}">
                <a16:creationId xmlns:a16="http://schemas.microsoft.com/office/drawing/2014/main" id="{631EEDC9-9390-7342-B92E-0CED20DE1ABA}"/>
              </a:ext>
            </a:extLst>
          </p:cNvPr>
          <p:cNvGrpSpPr/>
          <p:nvPr/>
        </p:nvGrpSpPr>
        <p:grpSpPr>
          <a:xfrm>
            <a:off x="5626308" y="4053979"/>
            <a:ext cx="3383594" cy="2254100"/>
            <a:chOff x="5626308" y="4053979"/>
            <a:chExt cx="3383594" cy="2254100"/>
          </a:xfrm>
        </p:grpSpPr>
        <p:sp>
          <p:nvSpPr>
            <p:cNvPr id="241" name="TextBox 240">
              <a:extLst>
                <a:ext uri="{FF2B5EF4-FFF2-40B4-BE49-F238E27FC236}">
                  <a16:creationId xmlns:a16="http://schemas.microsoft.com/office/drawing/2014/main" id="{1394B509-49D6-ECF9-583A-3B692CBF5C46}"/>
                </a:ext>
              </a:extLst>
            </p:cNvPr>
            <p:cNvSpPr txBox="1"/>
            <p:nvPr/>
          </p:nvSpPr>
          <p:spPr>
            <a:xfrm>
              <a:off x="7129038" y="5569415"/>
              <a:ext cx="1880864"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UI"/>
                </a:rPr>
                <a:t>Just-in-time access, alerts, and approval workflows to protect access to critical resources</a:t>
              </a:r>
              <a:endParaRPr kumimoji="0" lang="en-US" sz="1200" b="1" i="0" u="none" strike="noStrike" kern="0" cap="none" spc="0" normalizeH="0" baseline="0" noProof="0">
                <a:ln>
                  <a:noFill/>
                </a:ln>
                <a:solidFill>
                  <a:srgbClr val="000000"/>
                </a:solidFill>
                <a:effectLst/>
                <a:uLnTx/>
                <a:uFillTx/>
                <a:latin typeface="Segoe UI Semibold"/>
                <a:ea typeface="+mn-ea"/>
                <a:cs typeface="+mn-cs"/>
              </a:endParaRPr>
            </a:p>
          </p:txBody>
        </p:sp>
        <p:cxnSp>
          <p:nvCxnSpPr>
            <p:cNvPr id="18" name="Connector: Curved 17">
              <a:extLst>
                <a:ext uri="{FF2B5EF4-FFF2-40B4-BE49-F238E27FC236}">
                  <a16:creationId xmlns:a16="http://schemas.microsoft.com/office/drawing/2014/main" id="{9A74C9B5-9BEA-C3C5-3E5F-AE1DC01B7472}"/>
                </a:ext>
              </a:extLst>
            </p:cNvPr>
            <p:cNvCxnSpPr>
              <a:cxnSpLocks/>
              <a:stCxn id="170" idx="2"/>
            </p:cNvCxnSpPr>
            <p:nvPr/>
          </p:nvCxnSpPr>
          <p:spPr>
            <a:xfrm rot="16200000" flipH="1">
              <a:off x="5995709" y="3684578"/>
              <a:ext cx="931012" cy="1669813"/>
            </a:xfrm>
            <a:prstGeom prst="curved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4" name="Task: Recertification">
            <a:extLst>
              <a:ext uri="{FF2B5EF4-FFF2-40B4-BE49-F238E27FC236}">
                <a16:creationId xmlns:a16="http://schemas.microsoft.com/office/drawing/2014/main" id="{51950AA2-8191-047F-738E-6A9C337C9D22}"/>
              </a:ext>
            </a:extLst>
          </p:cNvPr>
          <p:cNvGrpSpPr/>
          <p:nvPr/>
        </p:nvGrpSpPr>
        <p:grpSpPr>
          <a:xfrm>
            <a:off x="7925473" y="1599628"/>
            <a:ext cx="1300810" cy="2609588"/>
            <a:chOff x="7925473" y="1599628"/>
            <a:chExt cx="1300810" cy="2609588"/>
          </a:xfrm>
        </p:grpSpPr>
        <p:sp>
          <p:nvSpPr>
            <p:cNvPr id="238" name="TextBox 237">
              <a:extLst>
                <a:ext uri="{FF2B5EF4-FFF2-40B4-BE49-F238E27FC236}">
                  <a16:creationId xmlns:a16="http://schemas.microsoft.com/office/drawing/2014/main" id="{CDC50A9E-2009-AA3E-5DB0-2E582C2BEAD7}"/>
                </a:ext>
              </a:extLst>
            </p:cNvPr>
            <p:cNvSpPr txBox="1"/>
            <p:nvPr/>
          </p:nvSpPr>
          <p:spPr>
            <a:xfrm>
              <a:off x="7925473" y="1599628"/>
              <a:ext cx="1289724"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UI"/>
                </a:rPr>
                <a:t>Access recertification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Segoe UI"/>
                </a:rPr>
                <a:t>to reduce risk</a:t>
              </a:r>
              <a:endParaRPr kumimoji="0" lang="en-US" sz="1200" b="1" i="0" u="none" strike="noStrike" kern="0" cap="none" spc="0" normalizeH="0" baseline="0" noProof="0">
                <a:ln>
                  <a:noFill/>
                </a:ln>
                <a:solidFill>
                  <a:srgbClr val="000000"/>
                </a:solidFill>
                <a:effectLst/>
                <a:uLnTx/>
                <a:uFillTx/>
                <a:latin typeface="Segoe UI Semibold"/>
                <a:ea typeface="+mn-ea"/>
                <a:cs typeface="+mn-cs"/>
              </a:endParaRPr>
            </a:p>
          </p:txBody>
        </p:sp>
        <p:cxnSp>
          <p:nvCxnSpPr>
            <p:cNvPr id="23" name="Connector: Curved 22">
              <a:extLst>
                <a:ext uri="{FF2B5EF4-FFF2-40B4-BE49-F238E27FC236}">
                  <a16:creationId xmlns:a16="http://schemas.microsoft.com/office/drawing/2014/main" id="{C7155B9F-4F1C-8211-5C65-7ABE23BFE616}"/>
                </a:ext>
              </a:extLst>
            </p:cNvPr>
            <p:cNvCxnSpPr>
              <a:cxnSpLocks/>
            </p:cNvCxnSpPr>
            <p:nvPr/>
          </p:nvCxnSpPr>
          <p:spPr>
            <a:xfrm rot="5400000" flipH="1" flipV="1">
              <a:off x="7565559" y="2548493"/>
              <a:ext cx="2125273" cy="1196174"/>
            </a:xfrm>
            <a:prstGeom prst="curved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30" name="Self-service access">
            <a:extLst>
              <a:ext uri="{FF2B5EF4-FFF2-40B4-BE49-F238E27FC236}">
                <a16:creationId xmlns:a16="http://schemas.microsoft.com/office/drawing/2014/main" id="{AC693F8D-3AF0-10EF-C8CE-BA7B3F08FB18}"/>
              </a:ext>
            </a:extLst>
          </p:cNvPr>
          <p:cNvGrpSpPr/>
          <p:nvPr/>
        </p:nvGrpSpPr>
        <p:grpSpPr>
          <a:xfrm>
            <a:off x="4554806" y="2713311"/>
            <a:ext cx="2143005" cy="1340668"/>
            <a:chOff x="4554806" y="2713311"/>
            <a:chExt cx="2143005" cy="1340668"/>
          </a:xfrm>
        </p:grpSpPr>
        <p:pic>
          <p:nvPicPr>
            <p:cNvPr id="166" name="Picture 165">
              <a:extLst>
                <a:ext uri="{FF2B5EF4-FFF2-40B4-BE49-F238E27FC236}">
                  <a16:creationId xmlns:a16="http://schemas.microsoft.com/office/drawing/2014/main" id="{544A6943-36FC-DE1D-4B32-7E25DA52F081}"/>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5848447" y="2843040"/>
              <a:ext cx="770800" cy="256004"/>
            </a:xfrm>
            <a:prstGeom prst="rect">
              <a:avLst/>
            </a:prstGeom>
          </p:spPr>
        </p:pic>
        <p:grpSp>
          <p:nvGrpSpPr>
            <p:cNvPr id="167" name="Group 166">
              <a:extLst>
                <a:ext uri="{FF2B5EF4-FFF2-40B4-BE49-F238E27FC236}">
                  <a16:creationId xmlns:a16="http://schemas.microsoft.com/office/drawing/2014/main" id="{F6EFE552-C33C-63A3-95C6-B76AB3F93A3E}"/>
                </a:ext>
              </a:extLst>
            </p:cNvPr>
            <p:cNvGrpSpPr/>
            <p:nvPr/>
          </p:nvGrpSpPr>
          <p:grpSpPr>
            <a:xfrm>
              <a:off x="5865940" y="3234187"/>
              <a:ext cx="461120" cy="236554"/>
              <a:chOff x="10788478" y="2276711"/>
              <a:chExt cx="452150" cy="227837"/>
            </a:xfrm>
          </p:grpSpPr>
          <p:sp>
            <p:nvSpPr>
              <p:cNvPr id="183" name="Freeform 299">
                <a:extLst>
                  <a:ext uri="{FF2B5EF4-FFF2-40B4-BE49-F238E27FC236}">
                    <a16:creationId xmlns:a16="http://schemas.microsoft.com/office/drawing/2014/main" id="{934EEFB4-93C6-12FE-AC93-7533496E3F7C}"/>
                  </a:ext>
                </a:extLst>
              </p:cNvPr>
              <p:cNvSpPr/>
              <p:nvPr/>
            </p:nvSpPr>
            <p:spPr bwMode="auto">
              <a:xfrm>
                <a:off x="10788478" y="2289155"/>
                <a:ext cx="374248" cy="197582"/>
              </a:xfrm>
              <a:custGeom>
                <a:avLst/>
                <a:gdLst>
                  <a:gd name="connsiteX0" fmla="*/ 0 w 374248"/>
                  <a:gd name="connsiteY0" fmla="*/ 0 h 197582"/>
                  <a:gd name="connsiteX1" fmla="*/ 374248 w 374248"/>
                  <a:gd name="connsiteY1" fmla="*/ 0 h 197582"/>
                  <a:gd name="connsiteX2" fmla="*/ 374248 w 374248"/>
                  <a:gd name="connsiteY2" fmla="*/ 56976 h 197582"/>
                  <a:gd name="connsiteX3" fmla="*/ 233820 w 374248"/>
                  <a:gd name="connsiteY3" fmla="*/ 197582 h 197582"/>
                  <a:gd name="connsiteX4" fmla="*/ 0 w 374248"/>
                  <a:gd name="connsiteY4" fmla="*/ 197582 h 197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248" h="197582">
                    <a:moveTo>
                      <a:pt x="0" y="0"/>
                    </a:moveTo>
                    <a:lnTo>
                      <a:pt x="374248" y="0"/>
                    </a:lnTo>
                    <a:lnTo>
                      <a:pt x="374248" y="56976"/>
                    </a:lnTo>
                    <a:lnTo>
                      <a:pt x="233820" y="197582"/>
                    </a:lnTo>
                    <a:lnTo>
                      <a:pt x="0" y="197582"/>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4" name="Picture 183">
                <a:extLst>
                  <a:ext uri="{FF2B5EF4-FFF2-40B4-BE49-F238E27FC236}">
                    <a16:creationId xmlns:a16="http://schemas.microsoft.com/office/drawing/2014/main" id="{8E394FDE-7C64-7552-F1D4-4DF5184B6A59}"/>
                  </a:ext>
                </a:extLst>
              </p:cNvPr>
              <p:cNvPicPr>
                <a:picLocks noChangeAspect="1"/>
              </p:cNvPicPr>
              <p:nvPr/>
            </p:nvPicPr>
            <p:blipFill>
              <a:blip r:embed="rId3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788739" y="2276711"/>
                <a:ext cx="451889" cy="227837"/>
              </a:xfrm>
              <a:prstGeom prst="rect">
                <a:avLst/>
              </a:prstGeom>
            </p:spPr>
          </p:pic>
        </p:grpSp>
        <p:pic>
          <p:nvPicPr>
            <p:cNvPr id="168" name="Picture 167">
              <a:extLst>
                <a:ext uri="{FF2B5EF4-FFF2-40B4-BE49-F238E27FC236}">
                  <a16:creationId xmlns:a16="http://schemas.microsoft.com/office/drawing/2014/main" id="{B50B2782-663C-3ECB-8899-3706C56BEEAC}"/>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4687308" y="3712040"/>
              <a:ext cx="709677" cy="193469"/>
            </a:xfrm>
            <a:prstGeom prst="rect">
              <a:avLst/>
            </a:prstGeom>
          </p:spPr>
        </p:pic>
        <p:pic>
          <p:nvPicPr>
            <p:cNvPr id="169" name="Picture 168">
              <a:extLst>
                <a:ext uri="{FF2B5EF4-FFF2-40B4-BE49-F238E27FC236}">
                  <a16:creationId xmlns:a16="http://schemas.microsoft.com/office/drawing/2014/main" id="{CC119002-FDB7-3A79-7B3F-9C8555EB050F}"/>
                </a:ext>
              </a:extLst>
            </p:cNvPr>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5804058" y="3591335"/>
              <a:ext cx="611752" cy="142101"/>
            </a:xfrm>
            <a:prstGeom prst="rect">
              <a:avLst/>
            </a:prstGeom>
            <a:noFill/>
          </p:spPr>
        </p:pic>
        <p:sp>
          <p:nvSpPr>
            <p:cNvPr id="170" name="Rectangle: Rounded Corners 169">
              <a:extLst>
                <a:ext uri="{FF2B5EF4-FFF2-40B4-BE49-F238E27FC236}">
                  <a16:creationId xmlns:a16="http://schemas.microsoft.com/office/drawing/2014/main" id="{D97ED044-6539-D377-CFCD-993E79C5C85F}"/>
                </a:ext>
              </a:extLst>
            </p:cNvPr>
            <p:cNvSpPr/>
            <p:nvPr/>
          </p:nvSpPr>
          <p:spPr bwMode="auto">
            <a:xfrm>
              <a:off x="4554806" y="2713311"/>
              <a:ext cx="2143005" cy="1340668"/>
            </a:xfrm>
            <a:prstGeom prst="roundRect">
              <a:avLst/>
            </a:prstGeom>
            <a:noFill/>
            <a:ln w="952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71" name="Picture 4" descr="Zoom Video Conferencing - Shining Waters">
              <a:extLst>
                <a:ext uri="{FF2B5EF4-FFF2-40B4-BE49-F238E27FC236}">
                  <a16:creationId xmlns:a16="http://schemas.microsoft.com/office/drawing/2014/main" id="{28996EDD-70D6-ED45-D549-571B6A6E8B37}"/>
                </a:ext>
              </a:extLst>
            </p:cNvPr>
            <p:cNvPicPr>
              <a:picLocks noChangeAspect="1" noChangeArrowheads="1"/>
            </p:cNvPicPr>
            <p:nvPr/>
          </p:nvPicPr>
          <p:blipFill>
            <a:blip r:embed="rId33" cstate="screen">
              <a:extLst>
                <a:ext uri="{28A0092B-C50C-407E-A947-70E740481C1C}">
                  <a14:useLocalDpi xmlns:a14="http://schemas.microsoft.com/office/drawing/2010/main"/>
                </a:ext>
              </a:extLst>
            </a:blip>
            <a:srcRect/>
            <a:stretch>
              <a:fillRect/>
            </a:stretch>
          </p:blipFill>
          <p:spPr bwMode="auto">
            <a:xfrm>
              <a:off x="6173014" y="3690625"/>
              <a:ext cx="355866" cy="355867"/>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6" descr="Icon request: facebook-workplace · Issue #10185 · FortAwesome/Font-Awesome  · GitHub">
              <a:extLst>
                <a:ext uri="{FF2B5EF4-FFF2-40B4-BE49-F238E27FC236}">
                  <a16:creationId xmlns:a16="http://schemas.microsoft.com/office/drawing/2014/main" id="{2CE9BC3B-28F5-3726-354E-D61035F2F7C2}"/>
                </a:ext>
              </a:extLst>
            </p:cNvPr>
            <p:cNvPicPr>
              <a:picLocks noChangeAspect="1" noChangeArrowheads="1"/>
            </p:cNvPicPr>
            <p:nvPr/>
          </p:nvPicPr>
          <p:blipFill>
            <a:blip r:embed="rId34" cstate="screen">
              <a:extLst>
                <a:ext uri="{28A0092B-C50C-407E-A947-70E740481C1C}">
                  <a14:useLocalDpi xmlns:a14="http://schemas.microsoft.com/office/drawing/2010/main"/>
                </a:ext>
              </a:extLst>
            </a:blip>
            <a:srcRect/>
            <a:stretch>
              <a:fillRect/>
            </a:stretch>
          </p:blipFill>
          <p:spPr bwMode="auto">
            <a:xfrm>
              <a:off x="6347134" y="3169528"/>
              <a:ext cx="280579" cy="298536"/>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72">
              <a:extLst>
                <a:ext uri="{FF2B5EF4-FFF2-40B4-BE49-F238E27FC236}">
                  <a16:creationId xmlns:a16="http://schemas.microsoft.com/office/drawing/2014/main" id="{966B1301-988E-0016-1C59-21A1E1D2544C}"/>
                </a:ext>
                <a:ext uri="{C183D7F6-B498-43B3-948B-1728B52AA6E4}">
                  <adec:decorative xmlns:adec="http://schemas.microsoft.com/office/drawing/2017/decorative" val="1"/>
                </a:ext>
              </a:extLst>
            </p:cNvPr>
            <p:cNvPicPr>
              <a:picLocks noChangeAspect="1"/>
            </p:cNvPicPr>
            <p:nvPr/>
          </p:nvPicPr>
          <p:blipFill rotWithShape="1">
            <a:blip r:embed="rId35" cstate="screen">
              <a:extLst>
                <a:ext uri="{28A0092B-C50C-407E-A947-70E740481C1C}">
                  <a14:useLocalDpi xmlns:a14="http://schemas.microsoft.com/office/drawing/2010/main"/>
                </a:ext>
              </a:extLst>
            </a:blip>
            <a:srcRect/>
            <a:stretch/>
          </p:blipFill>
          <p:spPr>
            <a:xfrm>
              <a:off x="5541414" y="3812182"/>
              <a:ext cx="525288" cy="186653"/>
            </a:xfrm>
            <a:prstGeom prst="rect">
              <a:avLst/>
            </a:prstGeom>
          </p:spPr>
        </p:pic>
        <p:grpSp>
          <p:nvGrpSpPr>
            <p:cNvPr id="29" name="Group 28">
              <a:extLst>
                <a:ext uri="{FF2B5EF4-FFF2-40B4-BE49-F238E27FC236}">
                  <a16:creationId xmlns:a16="http://schemas.microsoft.com/office/drawing/2014/main" id="{62FC2ACD-3CB2-6A15-401D-59980A4207B6}"/>
                </a:ext>
              </a:extLst>
            </p:cNvPr>
            <p:cNvGrpSpPr/>
            <p:nvPr/>
          </p:nvGrpSpPr>
          <p:grpSpPr>
            <a:xfrm>
              <a:off x="4593664" y="2778482"/>
              <a:ext cx="1261695" cy="848794"/>
              <a:chOff x="4593664" y="2778482"/>
              <a:chExt cx="1261695" cy="848794"/>
            </a:xfrm>
          </p:grpSpPr>
          <p:grpSp>
            <p:nvGrpSpPr>
              <p:cNvPr id="176" name="Group 175">
                <a:extLst>
                  <a:ext uri="{FF2B5EF4-FFF2-40B4-BE49-F238E27FC236}">
                    <a16:creationId xmlns:a16="http://schemas.microsoft.com/office/drawing/2014/main" id="{95879437-C820-F16C-7948-F0136BFECBEE}"/>
                  </a:ext>
                </a:extLst>
              </p:cNvPr>
              <p:cNvGrpSpPr/>
              <p:nvPr/>
            </p:nvGrpSpPr>
            <p:grpSpPr>
              <a:xfrm>
                <a:off x="4593664" y="2968894"/>
                <a:ext cx="698995" cy="572590"/>
                <a:chOff x="3037743" y="598714"/>
                <a:chExt cx="817685" cy="696416"/>
              </a:xfrm>
            </p:grpSpPr>
            <p:pic>
              <p:nvPicPr>
                <p:cNvPr id="181" name="Picture 180" descr="Icon&#10;&#10;Description automatically generated">
                  <a:extLst>
                    <a:ext uri="{FF2B5EF4-FFF2-40B4-BE49-F238E27FC236}">
                      <a16:creationId xmlns:a16="http://schemas.microsoft.com/office/drawing/2014/main" id="{9546AD80-4722-2336-8B00-819D2485B72A}"/>
                    </a:ext>
                  </a:extLst>
                </p:cNvPr>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3071676" y="598714"/>
                  <a:ext cx="609600" cy="609600"/>
                </a:xfrm>
                <a:prstGeom prst="rect">
                  <a:avLst/>
                </a:prstGeom>
              </p:spPr>
            </p:pic>
            <p:sp>
              <p:nvSpPr>
                <p:cNvPr id="182" name="TextBox 181">
                  <a:extLst>
                    <a:ext uri="{FF2B5EF4-FFF2-40B4-BE49-F238E27FC236}">
                      <a16:creationId xmlns:a16="http://schemas.microsoft.com/office/drawing/2014/main" id="{48AF82E3-FD0E-4A59-07CF-6C6B688462DE}"/>
                    </a:ext>
                  </a:extLst>
                </p:cNvPr>
                <p:cNvSpPr txBox="1"/>
                <p:nvPr/>
              </p:nvSpPr>
              <p:spPr>
                <a:xfrm>
                  <a:off x="3037743" y="1033095"/>
                  <a:ext cx="817685" cy="2620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latin typeface="Segoe UI"/>
                      <a:ea typeface="+mn-ea"/>
                      <a:cs typeface="+mn-cs"/>
                    </a:rPr>
                    <a:t>Teams sites</a:t>
                  </a:r>
                  <a:endParaRPr kumimoji="0" lang="en-NL" sz="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77" name="Group 176">
                <a:extLst>
                  <a:ext uri="{FF2B5EF4-FFF2-40B4-BE49-F238E27FC236}">
                    <a16:creationId xmlns:a16="http://schemas.microsoft.com/office/drawing/2014/main" id="{0E95B574-CD50-DFD3-4B56-29F7DD980AFF}"/>
                  </a:ext>
                </a:extLst>
              </p:cNvPr>
              <p:cNvGrpSpPr/>
              <p:nvPr/>
            </p:nvGrpSpPr>
            <p:grpSpPr>
              <a:xfrm>
                <a:off x="5156364" y="2968894"/>
                <a:ext cx="698995" cy="658382"/>
                <a:chOff x="5985153" y="2209800"/>
                <a:chExt cx="817685" cy="800762"/>
              </a:xfrm>
            </p:grpSpPr>
            <p:pic>
              <p:nvPicPr>
                <p:cNvPr id="179" name="Picture 178" descr="Logo&#10;&#10;Description automatically generated">
                  <a:extLst>
                    <a:ext uri="{FF2B5EF4-FFF2-40B4-BE49-F238E27FC236}">
                      <a16:creationId xmlns:a16="http://schemas.microsoft.com/office/drawing/2014/main" id="{A763595A-D310-F404-B7C3-A7131861496E}"/>
                    </a:ext>
                  </a:extLst>
                </p:cNvPr>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6089196" y="2209800"/>
                  <a:ext cx="609600" cy="609600"/>
                </a:xfrm>
                <a:prstGeom prst="rect">
                  <a:avLst/>
                </a:prstGeom>
              </p:spPr>
            </p:pic>
            <p:sp>
              <p:nvSpPr>
                <p:cNvPr id="180" name="TextBox 179">
                  <a:extLst>
                    <a:ext uri="{FF2B5EF4-FFF2-40B4-BE49-F238E27FC236}">
                      <a16:creationId xmlns:a16="http://schemas.microsoft.com/office/drawing/2014/main" id="{F57E6C28-C88C-C29B-2C3F-0F7CC5D2654A}"/>
                    </a:ext>
                  </a:extLst>
                </p:cNvPr>
                <p:cNvSpPr txBox="1"/>
                <p:nvPr/>
              </p:nvSpPr>
              <p:spPr>
                <a:xfrm>
                  <a:off x="5985153" y="2636226"/>
                  <a:ext cx="817685" cy="37433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a:ea typeface="+mn-ea"/>
                      <a:cs typeface="+mn-cs"/>
                    </a:rPr>
                    <a:t>SharePoint Libraries</a:t>
                  </a:r>
                  <a:endParaRPr kumimoji="0" lang="en-NL" sz="700" b="0" i="0" u="none" strike="noStrike" kern="0" cap="none" spc="0" normalizeH="0" baseline="0" noProof="0">
                    <a:ln>
                      <a:noFill/>
                    </a:ln>
                    <a:solidFill>
                      <a:srgbClr val="000000"/>
                    </a:solidFill>
                    <a:effectLst/>
                    <a:uLnTx/>
                    <a:uFillTx/>
                    <a:latin typeface="Segoe UI"/>
                    <a:ea typeface="+mn-ea"/>
                    <a:cs typeface="+mn-cs"/>
                  </a:endParaRPr>
                </a:p>
              </p:txBody>
            </p:sp>
          </p:grpSp>
          <p:sp>
            <p:nvSpPr>
              <p:cNvPr id="178" name="Rectangle: Rounded Corners 177">
                <a:extLst>
                  <a:ext uri="{FF2B5EF4-FFF2-40B4-BE49-F238E27FC236}">
                    <a16:creationId xmlns:a16="http://schemas.microsoft.com/office/drawing/2014/main" id="{32C4950A-B90F-A0DA-7AFF-22DA285576B9}"/>
                  </a:ext>
                </a:extLst>
              </p:cNvPr>
              <p:cNvSpPr/>
              <p:nvPr/>
            </p:nvSpPr>
            <p:spPr>
              <a:xfrm>
                <a:off x="4622671" y="2790530"/>
                <a:ext cx="1143748" cy="831899"/>
              </a:xfrm>
              <a:prstGeom prst="roundRect">
                <a:avLst/>
              </a:prstGeom>
              <a:noFill/>
              <a:ln w="10795" cap="flat" cmpd="sng" algn="ctr">
                <a:solidFill>
                  <a:srgbClr val="000000">
                    <a:lumMod val="65000"/>
                    <a:lumOff val="35000"/>
                  </a:srgbClr>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800" b="0" i="0" u="none" strike="noStrike" kern="0" cap="none" spc="0" normalizeH="0" baseline="0" noProof="0">
                  <a:ln>
                    <a:noFill/>
                  </a:ln>
                  <a:solidFill>
                    <a:srgbClr val="FFFFFF"/>
                  </a:solidFill>
                  <a:effectLst/>
                  <a:uLnTx/>
                  <a:uFillTx/>
                  <a:latin typeface="Segoe UI"/>
                  <a:ea typeface="+mn-ea"/>
                  <a:cs typeface="+mn-cs"/>
                </a:endParaRPr>
              </a:p>
            </p:txBody>
          </p:sp>
          <p:pic>
            <p:nvPicPr>
              <p:cNvPr id="26" name="Picture 25" descr="A close-up of a logo&#10;&#10;Description automatically generated">
                <a:extLst>
                  <a:ext uri="{FF2B5EF4-FFF2-40B4-BE49-F238E27FC236}">
                    <a16:creationId xmlns:a16="http://schemas.microsoft.com/office/drawing/2014/main" id="{8C73D011-E933-A6DF-E233-F5BBF1AB42BD}"/>
                  </a:ext>
                </a:extLst>
              </p:cNvPr>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4637027" y="2778482"/>
                <a:ext cx="1116679" cy="410423"/>
              </a:xfrm>
              <a:prstGeom prst="rect">
                <a:avLst/>
              </a:prstGeom>
            </p:spPr>
          </p:pic>
        </p:grpSp>
      </p:grpSp>
      <p:pic>
        <p:nvPicPr>
          <p:cNvPr id="3" name="Picture 2" descr="Microsoft Entra - CrucialLogics | Consulting with a conscience">
            <a:extLst>
              <a:ext uri="{FF2B5EF4-FFF2-40B4-BE49-F238E27FC236}">
                <a16:creationId xmlns:a16="http://schemas.microsoft.com/office/drawing/2014/main" id="{BC1DF3AF-6C07-88C3-BE48-19FD7A25037F}"/>
              </a:ext>
            </a:extLst>
          </p:cNvPr>
          <p:cNvPicPr>
            <a:picLocks noChangeAspect="1" noChangeArrowheads="1"/>
          </p:cNvPicPr>
          <p:nvPr/>
        </p:nvPicPr>
        <p:blipFill>
          <a:blip r:embed="rId39" cstate="screen">
            <a:extLst>
              <a:ext uri="{28A0092B-C50C-407E-A947-70E740481C1C}">
                <a14:useLocalDpi xmlns:a14="http://schemas.microsoft.com/office/drawing/2010/main"/>
              </a:ext>
            </a:extLst>
          </a:blip>
          <a:srcRect/>
          <a:stretch>
            <a:fillRect/>
          </a:stretch>
        </p:blipFill>
        <p:spPr bwMode="auto">
          <a:xfrm>
            <a:off x="2349364" y="1565545"/>
            <a:ext cx="1218426" cy="121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788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245"/>
                                        </p:tgtEl>
                                        <p:attrNameLst>
                                          <p:attrName>style.visibility</p:attrName>
                                        </p:attrNameLst>
                                      </p:cBhvr>
                                      <p:to>
                                        <p:strVal val="visible"/>
                                      </p:to>
                                    </p:set>
                                    <p:animEffect transition="in" filter="barn(inVertical)">
                                      <p:cBhvr>
                                        <p:cTn id="11" dur="500"/>
                                        <p:tgtEl>
                                          <p:spTgt spid="245"/>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230"/>
                                        </p:tgtEl>
                                        <p:attrNameLst>
                                          <p:attrName>style.visibility</p:attrName>
                                        </p:attrNameLst>
                                      </p:cBhvr>
                                      <p:to>
                                        <p:strVal val="visible"/>
                                      </p:to>
                                    </p:set>
                                    <p:animEffect transition="in" filter="barn(inVertical)">
                                      <p:cBhvr>
                                        <p:cTn id="16" dur="500"/>
                                        <p:tgtEl>
                                          <p:spTgt spid="230"/>
                                        </p:tgtEl>
                                      </p:cBhvr>
                                    </p:animEffec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33"/>
                                        </p:tgtEl>
                                        <p:attrNameLst>
                                          <p:attrName>style.visibility</p:attrName>
                                        </p:attrNameLst>
                                      </p:cBhvr>
                                      <p:to>
                                        <p:strVal val="visible"/>
                                      </p:to>
                                    </p:set>
                                    <p:animEffect transition="in" filter="barn(inVertical)">
                                      <p:cBhvr>
                                        <p:cTn id="23" dur="500"/>
                                        <p:tgtEl>
                                          <p:spTgt spid="233"/>
                                        </p:tgtEl>
                                      </p:cBhvr>
                                    </p:animEffect>
                                  </p:childTnLst>
                                </p:cTn>
                              </p:par>
                              <p:par>
                                <p:cTn id="24" presetID="1"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5"/>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3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2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242"/>
                                        </p:tgtEl>
                                        <p:attrNameLst>
                                          <p:attrName>style.visibility</p:attrName>
                                        </p:attrNameLst>
                                      </p:cBhvr>
                                      <p:to>
                                        <p:strVal val="visible"/>
                                      </p:to>
                                    </p:set>
                                    <p:animEffect transition="in" filter="barn(inVertical)">
                                      <p:cBhvr>
                                        <p:cTn id="42" dur="500"/>
                                        <p:tgtEl>
                                          <p:spTgt spid="242"/>
                                        </p:tgtEl>
                                      </p:cBhvr>
                                    </p:animEffect>
                                  </p:childTnLst>
                                </p:cTn>
                              </p:par>
                              <p:par>
                                <p:cTn id="43" presetID="1" presetClass="entr" presetSubtype="0" fill="hold" nodeType="withEffect">
                                  <p:stCondLst>
                                    <p:cond delay="100"/>
                                  </p:stCondLst>
                                  <p:childTnLst>
                                    <p:set>
                                      <p:cBhvr>
                                        <p:cTn id="44" dur="1" fill="hold">
                                          <p:stCondLst>
                                            <p:cond delay="0"/>
                                          </p:stCondLst>
                                        </p:cTn>
                                        <p:tgtEl>
                                          <p:spTgt spid="1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185"/>
                                        </p:tgtEl>
                                        <p:attrNameLst>
                                          <p:attrName>style.visibility</p:attrName>
                                        </p:attrNameLst>
                                      </p:cBhvr>
                                      <p:to>
                                        <p:strVal val="visible"/>
                                      </p:to>
                                    </p:set>
                                    <p:animEffect transition="in" filter="barn(inVertical)">
                                      <p:cBhvr>
                                        <p:cTn id="49" dur="500"/>
                                        <p:tgtEl>
                                          <p:spTgt spid="185"/>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149"/>
                                        </p:tgtEl>
                                        <p:attrNameLst>
                                          <p:attrName>style.visibility</p:attrName>
                                        </p:attrNameLst>
                                      </p:cBhvr>
                                      <p:to>
                                        <p:strVal val="visible"/>
                                      </p:to>
                                    </p:set>
                                    <p:animEffect transition="in" filter="barn(inVertical)">
                                      <p:cBhvr>
                                        <p:cTn id="54"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Entra">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noFill/>
        <a:ln w="19050" cap="flat" cmpd="sng" algn="ctr">
          <a:solidFill>
            <a:srgbClr val="F2F2F2"/>
          </a:solidFill>
          <a:prstDash val="solid"/>
          <a:headEnd type="none"/>
          <a:tailEnd type="none"/>
        </a:ln>
        <a:effectLst/>
      </a:spPr>
      <a:bodyPr/>
      <a:lst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3.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2"/>
          </a:solid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55AC1B18-20D7-4722-B3E0-550ADE99B880}" vid="{101041D1-3135-4A4E-BB8F-2F7042E62630}"/>
    </a:ext>
  </a:extLst>
</a:theme>
</file>

<file path=ppt/theme/theme4.xml><?xml version="1.0" encoding="utf-8"?>
<a:theme xmlns:a="http://schemas.openxmlformats.org/drawingml/2006/main" name="1_White Template">
  <a:themeElements>
    <a:clrScheme name="Custom 1">
      <a:dk1>
        <a:srgbClr val="000000"/>
      </a:dk1>
      <a:lt1>
        <a:srgbClr val="FFFFFF"/>
      </a:lt1>
      <a:dk2>
        <a:srgbClr val="6A2828"/>
      </a:dk2>
      <a:lt2>
        <a:srgbClr val="E6E6E6"/>
      </a:lt2>
      <a:accent1>
        <a:srgbClr val="D73A00"/>
      </a:accent1>
      <a:accent2>
        <a:srgbClr val="6A2828"/>
      </a:accent2>
      <a:accent3>
        <a:srgbClr val="FF9248"/>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orange_accessible.pptx" id="{3795A1FE-F2B0-4645-A38D-A093C9C9A8D5}" vid="{C82111FE-B9D9-46C2-B355-43A864E42A51}"/>
    </a:ext>
  </a:extLst>
</a:theme>
</file>

<file path=ppt/theme/theme5.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1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8.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85</TotalTime>
  <Words>2796</Words>
  <Application>Microsoft Office PowerPoint</Application>
  <PresentationFormat>Widescreen</PresentationFormat>
  <Paragraphs>343</Paragraphs>
  <Slides>22</Slides>
  <Notes>19</Notes>
  <HiddenSlides>0</HiddenSlides>
  <MMClips>0</MMClips>
  <ScaleCrop>false</ScaleCrop>
  <HeadingPairs>
    <vt:vector size="6" baseType="variant">
      <vt:variant>
        <vt:lpstr>Fonts Used</vt:lpstr>
      </vt:variant>
      <vt:variant>
        <vt:i4>13</vt:i4>
      </vt:variant>
      <vt:variant>
        <vt:lpstr>Theme</vt:lpstr>
      </vt:variant>
      <vt:variant>
        <vt:i4>8</vt:i4>
      </vt:variant>
      <vt:variant>
        <vt:lpstr>Slide Titles</vt:lpstr>
      </vt:variant>
      <vt:variant>
        <vt:i4>22</vt:i4>
      </vt:variant>
    </vt:vector>
  </HeadingPairs>
  <TitlesOfParts>
    <vt:vector size="43" baseType="lpstr">
      <vt:lpstr>Aptos</vt:lpstr>
      <vt:lpstr>Aptos Display</vt:lpstr>
      <vt:lpstr>Arial</vt:lpstr>
      <vt:lpstr>Calibri</vt:lpstr>
      <vt:lpstr>Calibri Light</vt:lpstr>
      <vt:lpstr>Consolas</vt:lpstr>
      <vt:lpstr>Segoe Pro Semibold</vt:lpstr>
      <vt:lpstr>Segoe UI</vt:lpstr>
      <vt:lpstr>Segoe UI Light</vt:lpstr>
      <vt:lpstr>Segoe UI Semibold</vt:lpstr>
      <vt:lpstr>Segoe UI Semibold</vt:lpstr>
      <vt:lpstr>Segoe UI Semilight</vt:lpstr>
      <vt:lpstr>Wingdings</vt:lpstr>
      <vt:lpstr>Office Theme</vt:lpstr>
      <vt:lpstr>Microsoft Security template</vt:lpstr>
      <vt:lpstr>White Template</vt:lpstr>
      <vt:lpstr>1_White Template</vt:lpstr>
      <vt:lpstr>1_office theme</vt:lpstr>
      <vt:lpstr>2_Office Theme</vt:lpstr>
      <vt:lpstr>1_Microsoft Security template</vt:lpstr>
      <vt:lpstr>2_Microsoft Security template</vt:lpstr>
      <vt:lpstr>PowerPoint Presentation</vt:lpstr>
      <vt:lpstr>Microsoft Entra: Secure access for a connected world</vt:lpstr>
      <vt:lpstr>Azure AD is becoming  Microsoft Entra ID.</vt:lpstr>
      <vt:lpstr>Azure AD is becoming  Microsoft Entra ID.</vt:lpstr>
      <vt:lpstr>Detailed naming guidance available on Microsoft Learn</vt:lpstr>
      <vt:lpstr>Microsoft Entra Product Family</vt:lpstr>
      <vt:lpstr>Agenda</vt:lpstr>
      <vt:lpstr>PowerPoint Presentation</vt:lpstr>
      <vt:lpstr>Contoso’s user journey</vt:lpstr>
      <vt:lpstr>Generic Inbound Provisioning API</vt:lpstr>
      <vt:lpstr>Provisioning to on-premises applications</vt:lpstr>
      <vt:lpstr>Lifecycle Workflows</vt:lpstr>
      <vt:lpstr>Machine Learning based recommendations in Access Reviews</vt:lpstr>
      <vt:lpstr>Access requests for users with decentralized IDs</vt:lpstr>
      <vt:lpstr>Integrations with SAP </vt:lpstr>
      <vt:lpstr>PowerPoint Presentation</vt:lpstr>
      <vt:lpstr>Actionable dashboard</vt:lpstr>
      <vt:lpstr>Feature to new sku mapping</vt:lpstr>
      <vt:lpstr>PowerPoint Presentation</vt:lpstr>
      <vt:lpstr>Microsoft Entra Identity Governance </vt:lpstr>
      <vt:lpstr>Resources</vt:lpstr>
      <vt:lpstr>Resources (Continued)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Sumi Venkitaraman</dc:creator>
  <cp:lastModifiedBy>Jorge Lopez</cp:lastModifiedBy>
  <cp:revision>3</cp:revision>
  <dcterms:created xsi:type="dcterms:W3CDTF">2023-09-05T23:53:44Z</dcterms:created>
  <dcterms:modified xsi:type="dcterms:W3CDTF">2024-02-08T15:37:48Z</dcterms:modified>
  <cp:contentStatus/>
</cp:coreProperties>
</file>